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57017-EAB2-473F-BF1A-DC6B22172880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75C08-AEFA-487F-BBC3-862C4618F7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oudy Old Style" pitchFamily="18" charset="0"/>
              </a:rPr>
              <a:t>TASTE THE RAINBOW</a:t>
            </a:r>
            <a:endParaRPr lang="en-US" sz="6000" b="1" dirty="0">
              <a:solidFill>
                <a:schemeClr val="accent4">
                  <a:lumMod val="75000"/>
                </a:schemeClr>
              </a:solidFill>
              <a:latin typeface="Goudy Old Style" pitchFamily="18" charset="0"/>
            </a:endParaRPr>
          </a:p>
        </p:txBody>
      </p:sp>
      <p:pic>
        <p:nvPicPr>
          <p:cNvPr id="13314" name="Picture 2" descr="http://t2.gstatic.com/images?q=tbn:ANd9GcR9ZnEwX0PKU52AVI9I1KXI7iiA6OrPzOlbgAlj8I4HmpDHC1b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609600"/>
            <a:ext cx="2571750" cy="1771651"/>
          </a:xfrm>
          <a:prstGeom prst="rect">
            <a:avLst/>
          </a:prstGeom>
          <a:noFill/>
        </p:spPr>
      </p:pic>
      <p:pic>
        <p:nvPicPr>
          <p:cNvPr id="13316" name="Picture 4" descr="http://t3.gstatic.com/images?q=tbn:ANd9GcR75kzdWKCpGSMHMEBIIWyiSrapni3pBSW9OcQTRbxmwg9d5CS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38600"/>
            <a:ext cx="2286000" cy="1905000"/>
          </a:xfrm>
          <a:prstGeom prst="rect">
            <a:avLst/>
          </a:prstGeom>
          <a:noFill/>
        </p:spPr>
      </p:pic>
      <p:pic>
        <p:nvPicPr>
          <p:cNvPr id="13318" name="Picture 6" descr="http://t2.gstatic.com/images?q=tbn:ANd9GcQ58Vu2EbOoOsf9Ky0ly6O_VK7Z2WIkYBjhQl95tjSwy0G19U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8862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SET A GOAL!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a Goal about adding Fruits and Vegetables into your Diet.</a:t>
            </a:r>
            <a:endParaRPr lang="en-US" dirty="0"/>
          </a:p>
        </p:txBody>
      </p:sp>
      <p:pic>
        <p:nvPicPr>
          <p:cNvPr id="22530" name="Picture 2" descr="http://t0.gstatic.com/images?q=tbn:ANd9GcS-ARO4hVF8uMVq7wAZkanTvQjVxV06HEHOdMLc9fu5PdFC9-y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971800"/>
            <a:ext cx="3886200" cy="2586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examiner.com/images/blog/wysiwyg/image/BF45181319DF2D74C6295EB1013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2857500" cy="2571751"/>
          </a:xfrm>
          <a:prstGeom prst="rect">
            <a:avLst/>
          </a:prstGeom>
          <a:noFill/>
        </p:spPr>
      </p:pic>
      <p:pic>
        <p:nvPicPr>
          <p:cNvPr id="14342" name="Picture 6" descr="http://t1.gstatic.com/images?q=tbn:ANd9GcS-A5wu_GlmWffAwQzrEx0G45oXhO-cHOWvO32FizusQ4GNhoS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53000"/>
            <a:ext cx="5410200" cy="1371601"/>
          </a:xfrm>
          <a:prstGeom prst="rect">
            <a:avLst/>
          </a:prstGeom>
          <a:noFill/>
        </p:spPr>
      </p:pic>
      <p:sp>
        <p:nvSpPr>
          <p:cNvPr id="14344" name="AutoShape 8" descr="data:image/jpg;base64,/9j/4AAQSkZJRgABAQAAAQABAAD/2wCEAAkGBhQSEBQUEBQWFBQWFBcVFRQVFhQVFhYZFhYXFhgYGBcaHCYeFxklGhgVIC8gIycpLCwsGB4xNTAqNSYrLCkBCQoKDgwOGg8PGiolHyUpLywsLC8xKiwpKi8sNiwqLCw0LCwsLCwsLCkpLCwsKSwsLCwsLCwpLCwsLDQsLCwsLP/AABEIAOEA4QMBIgACEQEDEQH/xAAcAAABBAMBAAAAAAAAAAAAAAAAAQQFBgIDBwj/xAA9EAACAQIEBAQEAwcDAwUAAAABAhEAAwQSITEFBkFREyJhcTKBkaEHsdEUI0JSweHwM2KSQ3KCFSRTovH/xAAbAQACAwEBAQAAAAAAAAAAAAAAAQIDBAUGB//EAC8RAAIBAwMCBAYBBQEAAAAAAAABAgMRIQQSMUFRBRMiYRRxgZGh8PFCscHR4TL/2gAMAwEAAhEDEQA/AO1Vg10DcgfMddqzpmzy+m4mYMROgkdSffoKAHHiiYkdBuOu1akxJI2EmIGbcHrMafQ1ojRY6r8JMEzmk5ZEmCPn2jTK24AUE6gLOvwgQDPb9KAN6YgEDUAwCRIkbb/UVimJBzaiAYmRrpNa1+FTM+UEQZlhpvP8xH0rOza+IHafXUCPrtQBmbo7j6ijxBtI7bimxTVtP+oOnT9NT9aLTwx12JkAHSe5Ou/09OgA48Udx9RQLg7jr1HSmZQwPbQj4id4+oX/AAUruCAADI3gCQIJmCOv11+VAGeLx4QA/FJiJA6E6/SnCtIB7iab2lBMQCAP5e2ka9Y/zs5oGJRQaQtG9ABRSBp219qKAsFIaU1iaBBWJpaSgBKWiigBKSlooASsTWVYmmAhooNJQAUUUUASlaThxM67k/8ALfXcfIittBpAYgQIG1E0tJQBr8LWdfbptFZ0UGgBKQilrX46xMiCcoM7mcse86UAL4Q0029604/iCWUzXDA261nfxAWPUgb7AnLP1IqkfiLxDK9siHUZlYA7PvB6AxsDVdSdlg2aLTrUVlTbtcsPDubbN+81u2ZAAKv0Y6yI3B0mtWM53w1u94TEzOUuAMqn1M/euHY/iTKZtyjZgVI0IM6QferBfxoW3lczpDAjQnqT9Pv6Vn86SR6OPgdJVGtzat9jsuK4patqGdwFOx3+enSqfzBx3xXbITkU5RtDR/EI3BkQfSue3ubWv2wiqzeGCNJIgkEe2o+1Y8Ku3xaMgC3JKyfMO4I6D3jc1GrVbXsQ03hcadp3vK7VuhYrvMD4c57b5SNYnQ+hHUVbF558Syr2EnMsy2wOxAHWDP0rkWLe9dMAeWSMw12/z/Otx5cUJg7SnQhCDOmsmT/neq/MlGN11Ka1KlOraUeCzcD/ABBD4hcPiFCuwORwdGIBJBHQkAnTTpVvW6DXn7iWJjGoViFJMzEEe3Xb61csFzu9mbLBmut/pjU6nUAkST9PSr4ahJWkc3UaRym3RjhHUZoqm8L/ABIs3HyXCtpiDCnOSSCPL8IEwduvyimfDOfmOIZWBdCpIEKsMp1AbYjcddqlPUwha/D6lEdFVk5K1muj5L6aKg8JzhYe0LgJ65l0JSCQZ9NKmLd5WEqQdJ07HarYVYTxFmadOUHaSsZ0UUVYViViayrE0wEpKWkoAKKKKAJOkooNIApKKKAEoNFMOOcVGGw73iM2QSFkKWJIEAnr+lJtJXYypc78fueMLFlioEZiDBJOsT2A6VW8Xxt7OV1djlaSD5pZhBdATGaPX1pniLwx2OuMD4aN+8bMZInyxpoSYj6005h4dZshyLpYlRA1iVmG+LcE9q5VWopTVmejdOnV00IU4Xxlr+/uT3G+PeLdRS3hBLYJZGaA1xRMGYYepHfrVHxF4HEBRcdgW1JcnNEmYPf+tZ4bCXL4S4wItm20PmABK9yNup17Gq7i8DdW4DmABuZVafQMpPaVIIq5WlJ9y6lX0unSjGN5WV3/AN7li47YRSrZR5SDAnUT/Y1uwVyzfZiTInVSdBp295qOuYfxCBmkmJmNCe8e9SQ4VbsJpq8QWOh3nptUXZcnoo7nO8UrNZNL4u1ZLooAmG0B1EHpUKvFHu3Qtr+IhROgJJgVJcKxKm27CM4Ygnr3+kVF28bFxidAGzA/7gQfzFStjJlrzlsWySSf7/J0/D8LTDWgi+Y6lmPUnc+g0GntVQ43xlrL5Q5VDOwmDGkDaJ9Os95kcTzmr2wxVlJgQQSOxg9ROutR/DOVWxztcvyllSR2Zj2H8oGkk+g71XDGZHIru8bf1MYR4NgtfXz3QrK57f1166aRTLh1+411bjnIoOjHMJJOUAQCZ6yB0NT3F8Cli/aFwl7CeXK+sQpC6x0aNTNNOOcQW3oIuSfLAYBSwHwD0iKjHHOWyz1qKhB7YrMn1yM8ZZaziFe75oEhV3krKt6xv9KncBxw38MlsTmtkgqMq5UmZJ6EyTPrVOwpu4m5kUEnfYgwPXb61LcMf9muuq3IzoAxIMjX+KJgAzrsZFFSHptfKtgonXpSqble1/8A1b2+pYgbDstvDF7ZuNlcCcw3gEayffv2q7ci4G7bUB7isVVVdf4hCiA3c769aqjcqi3bS9au5bjwQySS0CR1GkxJ7DvUzwHAPZdrxuFmIAYmBoDMD71CNenpZ2m8sw1qE9R6ocLC9zpQoptg8UHUEHenNdhZOM1Z2ErE1lSGpCMaSlpKACaSiikBJ0lLSUDCkpaSgANRHNVhGwlzxEFxQAxVhOgOp9CBJmlbmrCC6bRxFoXAYKlwDPbtXPPxP53uW8Q+Hs3Xt5La6WwDne5BhvTIdBrM+tQnZxaNWmoudRJ/PPZETzBzDhUCpZRUmFzgAadjHSap3MWMOUz+tM8NatXrWa7dZCHYN5M+mhGULGXtr2+VSQ4JaeywW54uilGWdpgqQxGRp6N8ulY1TVNXZ6F67bTdGjB2ax/n6fId8u8Rt/syZmYgLrbAVVnrMDX3NV3mHiEvI6Hffrr76VhjVWz5bbEj7k94qNuq7HRWI2+E9+tThT9W4o1VeNOh8PtSli9iSv8AEyGFzT4s0DQd406VJ8T4ubgHh6gxvvqQPzMVC8MwZe8i3FITNDTI21j0q44rA20v+LbZQiFTk0C/BGVBuOuo79N6jO0XwW0amqlTfkrHHZqxF2+GLbYXXICkGUWQvWJ70mM4czq2RMqjadPtW/h+OtvcdWA3zICWI6zuTJ237Vhj+Ist1dZGYErqSRPT6RSvK+TsQVJULNWXDtnPA5OHd7aC4AggZhuY+VXXgXElOEABGZWfMAZiWZgfmCP8FUfifGADGokdjvUtwLlG7bQ3LzFRc3tgmcvr/u/Kq2rrJTr3BONsyRC82cR8R8i6yQNPXT+taMDgLdm4RiGeVjKJBI18w0nMYnQVLY7hWH8ZUslszPENOYD+eZ179qleJ8vZLRNlfEEqTdMSjRtr0Hf3qEp+my4/JzklKT8x5ax2+pE4rERi0bAWxOU+VRHlKzMwIAA3qFu4d7t8yIaYIG8T/wDtWniFxEVDh9CRDaAmevTTc0/5f5fE+M7EIdTIgv6D09awfERpx3e1s8l9Gi9l6mFfgm+D2A1tfLlVQAT3gRArdib5chLei9+kenem/EOKIiSfLbA8qjTN2+X50x4VeuXbouMcikEIsaldyfQaCuVT9U/NqcGjym4uSx2JrEcaOFQMDuwgdxOtWexzFaYqJIzfCSCAfnXK+YOIeLehQWAOVAu5Pf2qai9cNpHUpGUGSJABA0rpx1tWm1Lu72fRLsYNR4fTcI3w8nTg00VT8Tx9sMUCnMsgFT69j3qyYDiS3VlfmD0rt6TWQ1UN0Lr5nna+nlRtfqOqSlNJWwzCUUUUASVFFJQMKjuYUunCXxh/9Y2mFvWDmI0g9DUjUFzJzPaw9m9F60L62nZLTOgckKSAFJk+3WglC+5WPOXH8beiL9pbcuQqeEEdcgy7xmOp1mZNPbeJ8fC2jiAQ9nyC9myu6IZS16kSADuoB9BW1uK2Wvm9fW5cuMyO4utqwIDNlI+DMIj0qt47iIFw+HomZiFbzABpkHvod9+tUO7wjuWjTXmVM+w6xnFTcLKAqeJdlyFEBiSTlO4UzMenWKTg+Hul2WyWJY5AoGrmdo9P60YTwRaYlmzMSUkAqIGqsZ0aY1jUEHSYpzwbiIdLguwDbUlLmcoRucrHKwbUdp6T2VulitVUnCblj25SItFLEKQC7tk8wMIJA+pnfWI9dLsvDEs4bL+0+RTmaYILFSqkrvoYMegqocKstexAQtkuyMgaQS0iB7+9WfjeGeyrJiEi6QBbUHQDQm4T1HQdyT/LVVaLdiNOjRrOUnN3XHuRPFcRJzWjqRP9daTB+JdgQ0npB69qy4Jwe7ecJbQkTuASIrvXKvAfBtAMOggHoAIqyFM1anxCUHePXlHJ+G8kYhTnt2s5KRGgjXXf07U8tci3xcV/CYnqkEa6wRPT9a7aLA7Vnkqx0kzHT8VqwjtSXNzhGP5evsytcskFHVsoDHRSDGo1Oh2qy8VxmXfYa11E2x1qC4/ybZxQ8xZG7oQJ9wR96qlQdsGiHi2+e6qjiF7HTis6AkopgruDsPlJgj1NTKcOxF1lKWiNAGmAI65jOp61csL+GosFvCbViDLany7A+laOZrt1ItKhUN8REgR2Dfp0rl63zINWWO/RG7Q6pTnLZa7/ALDWyyFktrbV1g5nI0YqPhTvBia18QxLCWxEKo+C0NjGxbuOwpzh762reYwSNANtvToo7VB37bXnz3SQsyB1b9B61xFaU21wuvX6fM61Knd3lx+TDDWWxD+Le+EHyKdvdqmcc4sYc3P+pcGVWPRfQdFjWPam1nDvdyx5bPVp3AOoUf1qUwD2sRiyLkFLafu1PodWy+hgU6k7v2XT9/Iq01z0WXb8L7ld4BhnW8t3L5V+InoIOg7sJk+ulT+ML3r1s/6aEyXJC6H06b9aiuZuOGw4W15kzaou3cn/ADvTzjvMdvwAVIOZZWBqRv8AXWoTdSpKNRR54/fqYpyc5Xa/4h3iOGk3gfM6gb6EAjqSBrUlY4kuGMmGUxmIOo/ztUFy3zQpwLAxmR2BJBA1JIgn0MfKoexhnvOHD/uzuBOpBNbtFHUuflQdtr+/zOZX2NN1OOEdcweOW6soZFOKrPK9kqCeh6VZQa9aeeYUUUUCJGiiaSgZhfnK2X4oMe8afevLHH77ftTB7ROIQlXDy5d8zEuV1zNqNNtBXqTGMQhKsqEfxMJAE6/aa47+InNeGuMyYfDreuEQ+IuMU26ALBaPWOmlRauaKMZzTjFXKPxSw9yxba5dUmCTbzGVbZmIgCTEbk6a1U9AYgTMSSevf2qQx+OeTJGup0jWe1OcPjLP7MqPbVrksMwWCJMjM1QjFx5NmrlTe2FNZXJstcFxAw7sVi3cbLt5Q1sz5Y+EgFh7Maepyo/7GblqGAMXYOo7Ej/yimHFsRlcC1iM4YZnZgyqHOrQIkD1j9awXiFzwWBuWoGwz+ZumgA6esVB7jXSnpKa2TTUrfP+G+4+5a4Q166LrBnYPrcc+UEQR1l22OsD3rvfCcAmIwypiba3I/nUH569a4RyPzA64gWjBtvrAGzD+Kd56Ga7/wAAv5rYIq5LucSTSb28Dvh3ALVj/SQL7VJKtC1lUitu4UUUlAgoooNAxIpvjcCt1Cj7Hr1HqPWnFFRnFSTTJRk4u6KjxTglqysZCwOxOrE/kPaoizwJHVmvbHQKTGnrH5TXQrpGU5tQBJqq37qG4VIUaEwvXX+9eR8VoR07vCVm+F2R39JrKlSLWfdldTF+U2LKMfDEiASsbDXv0qN5df8Ae3kug27zEAAxIWDBHfanTcwJhL1xVXS5pOp80aD2/Wpezew6ObrXAGZcpBYREztXMnJwg/S/UsPrc3zquOEuSMu4CxYvKX8+YwXYzGnbYCfzplzTiM2lnUnbUHSevpFWE/s9/wCFDdjrDR9SQK2Lw0D4bNsdtv0NVx1O2SlNO67lfnW55Iflzl64tllLrlfzRlMhiNesEVvv4O1hFTOxYM+WFUdZJMTtTnFYzE2x5cOrjslwT9GAqu4a1i7128Vw4QOQZZoykKFO4zdO1bNLqK6qOtvSXXMc+xjqWn6ZvB0jhZTKPDIIjpUkKqXKmEdCQToPKdQdR7VbVr3MJb4qS6nBmrNoWiiipECQmiaSigCqc841R4Vq6xS05JuFZ1CkeWRr3PyrjnN2PwyO/gAhZhFM6DvXb+deH2b2Fdb9zwhBhwAxB3EL11A7V5y4xw8Zj++u3NfKWtqkjb/5WI9qknZHW09WUaPoTv8AghbOEe+WYbATP5D3pcVfJKhbQQ5FBEfFH8WvU6610bBYLAW7NhS7JbfMt58rLdN0Q0NI0QqdANNOtY8d5QwPgl8LirZyicjRqewO8/Kq4PermaNBy9TeWcyukxJjeI6/Spfl3gwxB8wYwSxIP8KrJ6H6kdabJZS3fAuqGU6ETET1BGlWvgvEWwDXjctOq3bVy3ZkEKwY/HJGunaN+1PCdhQhepaeTHlzAWFxpFot8MJmZW66mQo/Ku78vYTJaUTOlebOC4r/AN8hXbMfoZr0JyhxAsmVtSulSKq23c9vBalpZpFNLSKQopJrGaAM6SkmiaAFpKKSgAIkQarnFuAFSbllc5IgqfiA65T29N6sdY3XisGsoUatN+avr1NFGrOnL0lBThVgtmNs5gdmLSD2g7U8uYUOINuV7QP61NcSwguGR8YiD19vamLtk+IkGvBaqEqc/S2109jsxrOeRsMaFEeG4A00UEfY0q8RU9HHuj/pTK/zhhUJVr6AgwR5tCOm1YLzVh2MLdLHsq3CT/8AWqVp6jV3Tl+f9Erx6kn+1r/u/wCLfpUZxLitlCFcshYHKclwTG8ECOo+tYXuZbCmGdgexVx+Yphjr9u6Va2SwE7gjttIrf4f4fKtWUZxkk+v6iitJQi2uR1wi8yuFRyVmZO5nqfWrxhrkgVSeD4XM1XLCW4EV9CjHZFR7HEk7u47misaKkRJKiiikBx38SuZinEhavD9yqqQp+Fp7+lQWL/Ey2LiImHsW0HxXMoJEbFSqzvHv1gV1fnnlPCYuyWxRW1lGl4kLl9ySJHpXH+LfhQiqHsYlbyspZWUr5oBICgEgmRG9RnK0fVwbfifQoW4InmvnhMSrIlpSpAGdswJI/iCiApnXr86qYx7gQT9atHAuZrWBDL+z27lyCp8VJZT89vaqtjsUHaQoHtShCMFaJFp0ldS+xZvw4wXj49M6qwWXJfZQokkA6FtgJ2mamfxA4kl1bgFxXbNpEbCTOh0MKfqKomFx7JJUkEggkGDqZrVh8TBb1EfXSfUxUZUoykpPlFUmtqfUs3I+BU3ycwJVZA1nX/PyruPKGEIXMetcd/DtcMLrNnKkkL+9KKIOuhmDMfau/cNtAKI7VcVXJJKymsVrKkAhrGsjRTEY0ooiikAUlLSUhmS0y4k/benopnjbOszXK8V3PTtRNFC27JHLJ/sda14gCCGMHvpp6606WOu/amPFHYajtv3rxcqe2G6/wCvv7nRi7sgTy9hV1a0rnTV/NOhJ02P0rS/FlVctsKo6BQFXXbQD7VnesXHmQzE9gYphi+EYmRktSOpLID9Ca10YufLb+pc7ctjZ7qlhmjXSTU9wfhYfWNKbWOWFIBuhieoMf0qSw90YYEIdB03Gtej0mtjCKgznV4bndExg+FqhkCpJVrXgr+e2r/zAGK3xXdMAkUtFFAEhSUUlICo/iZw65cwma0yKbZJK3JAcMuWAQD5u2nWuJWMMUwVxn8MjxZdQC1y3mU6KpGlvQS89eteh+ZeCfteGaznKEwVcCYYbSJEjcEetcM47y63D8Rd/aWa6zKP9NTbQpsAN9YDemnWaup5wRkU/G4hcTcXQW1C/FqZyiOp701GBt+DnNyHDEZBJJGvm9O0U8w/E7Ra8WSZSLYIB1J3iPY/KtV20/gIptKpWXV/KpYEgidZY+nanZPIgTg4dcqSL+YTbYQShAIYGd9fhjbWaa3cOlssr5iw0A2ykHUMCNakWwjplxJf4jIE+eNJzRtoYrPB4UPfdrzQhBacup/29YH9qWz2C5FYJSS2RQZEAHUmWAAHqZj616F/CTiIu4BV8TObfkg/EsAaEdu1cTw3FrNlWtmxbuqYbzB8x9C4IKMOhjr9bTyxzdb4fcX9ltsy3HOa0zS8M0AA6DNtqQBUXHDHusd+WsqrHBuf8NfueFJt3DsHiCewYGJ9PQ9qs01UmnwSTTCkoopjCkpaSgApaSlFIBRTHHXIOvWs7mPIaPtTW6SxM9a42r1MJx2xzk0Qg0yOx2Dd2zW3G3wnQfIjY0z8S+h8yZh6Ef2qTexGxIP2rU1y4vQN9v7GuRKhTk91mma1UdrYYz/9bA+NWWehEfetbcbQd/lW+/xNE/1VZB3ykr9pFaRhcPe1TK09UMH6A1X8PN8SuS3JcoavzEsaDX8/Wodc4LksCGJOk6CSQN/WnXF+EJbylWYknYkkQPf5U3w9ksYFdzw7RRS3yz/gzV6q4iWvlzHTbCnppU4HqrcIwbodasdrau2zEb5pa10UgJKaKKSkAtcQ/FPgmOe+xZGayzEC5nBWCZVcswukCNNRNduqN5iwiXMLdFxSyhC0DRpUSI9ZqUXYTVzyvkS3bbMG8bNl02XrPuf6GtvEHe7ZW9ccbhQoPm8ojQHYAdKe47F3mxFw2snkHhkoCA+byAR1Y02fhqpZtvf1DuSwVvMoBAJgdIIq7ukRHGKWw4Bttmt27clGYiCdBHUnrHrTNQbzJN6QqE7HMoXyhSJ16bHY1pZ/EuumGVhabUqeyjViRsNz8+tb8BwtC4RluZhObKpMwCTEbACPrUXIOBk/EIteGqgHMSWG5mOp16VaeULTtdN65DDIQGMwWjVjtqqk9pJHvWHDeUnOIUPh7hsA6tCg695Mj29NKsfGr65bS2AC5LAW1mFRTDM50GUfpuTXM1Opu/LXXqVzl0RpscAa/dCWGBAYm438hGoBMjQnQwJ0noK6RyDxu69s2cSZu2jlJkGRJA167b1xXGcUa02ZGy6kgqT16zt0221+YsXJXGnXNfzADxVQljrcZhJAHppTp3p5vgcMHeZomqBh+erL4k2lvs0iRBIyt1A08w/zpTheLnC4km7cBt33t+YwAp82um0yPn71L4hbrWLN5dxSPdUbkVzjG8zuuK8R7jMozIbQACqJj66CrPw/iiXllDIP+bVn+Pi3aKHGSZYA4iZEd6xbFoBJYR6a/lVbv3D4LKuhQkGPrPzBFRvDcc7KbY3msVfxVx9MY8r8lsYpssV3EKWMkeh/vSDELOUHUa61BYziYQrm1KkAx2J3/wA7im3EOJz5rZPuvT61y/iHzbr+Ov2NNuCx3G+Y7Vgt35jt1FVHl7mC+9x1ZQ1tT5j8JXt6H2qzJfS5sZjtuD69q1KS+o79ByUB2+36VE43gVpiGKwQZldPqK24i+yajzx0BGf5dG9tKTDcZRgSTAG8ypEb5gdRVtN3d1yDwjQuFtMwtsfPGmpP57e1SWA4Etv1qG4pxBPFtlIbL5iwg76ASPrVk4dxJbg0r0FFt01cxy5N62IrYFrOiriIlFLFFICQooopAFJRRQBxz8W+XcQ1xriWf3RKfvUygIsANmG8yTrHXftzXwE8aER7gtiWV3DCQTrKgSu3TT1r1PisKtxGS4oZGBVlOoIOhFc643+FWGsWbt3Cl7RAzETmkCZEkyNzue9Wb0uSLOb8vFTbzIvnuG6jMF8yxqF7AZSPmw3rdePg28oOoyM5DCBJhy2nmIgbnTpRhUSw4jMxvNnZVGRRpIGbNKgbxHTXSofG3y7MW+BfJC6l40gHftr6muW350sPHJRa7JvEcy3LttcPgQVUNF29GVZYmNTPQEzuTtUiOBteZbKqVViiPdnRguupJ1Gs5QZJJMRUJwLly/ft6FcPbzZnLaBQAVB6AQCRqepNOsTzemGAw+FJu3EHh+PcOYIBvkH1OkA+tZ3BbrU+n7lg45wTGM5K4etl7ZukPqRczjdQYhdF+UVSGshM1oOGVPgyvAYn4ifUwPtrW+7j/GtEpkSSQ167L3X6mNMqDXYfeJpW5ZSbRQtLBG7xIEz6gzp7VbfarTl/I5NJWY0wXDzav2bniROZhlknyGIHea6jjsQuL4YW/iy9dwYJHzDAVReP4vKtq1h7Tjw2lXI1g6an1mrHhMWygIdrsJlJiLnxKfnDD5iqa027P2f4K9/caYviGbFf7b6q6/8Acyho+evzAqT5e4o1m9lJ8pOo96qF68ThlJBW7Ydlg6GFcsh/p8quHBcJau3puAwVDqAYB2Op32NYq8FHP7gIpqSL+lvzl9MjpDDrmB0I+RP2qJwFpVus0zGgGo+Zp5g8cGLWwIKj9I/Oo3xgmKUH4bgKa94law1Gp7XE3xaTG3FLgRw+WA0qX6DTSSe0A/Ko3AX710tasIoRCMzHMAs7j1OmgH2qc5mDXLTILcyIjSP0qJ5b4iwQ2wsFgGOogkAKZbb+EfWimkk+X+9jTdse8Mwi2RcObUwWB6xOoqs3OPFcaHkqtvS5BjODsI6ifzrHmJ8TYdrucOjEAW4jJ0EEHUdzVWs3Ll27r8RImNI00mtmnoya3SfQrbszoHFObCzAWwVIgy0DT0+u9PsDxNgua4oP8ymIP96rHB8GXbK0FifkZq/4DlZfDCvPyJ0rpaXSWtNPqR32ViSweBs3LYa2oAOugrbheFC20rpW/huAFpcq7etPIrrlIi1lSRS0wCikooAf0UUlRAWkoooAK1YmwHRkbZlKn2Ig1spKAON81/hldtFrq3Ea0CC2hV8g6NrB6z/YVAu+FVrYBKkPFxzqVVQSYQeXOTlCwOpOsV3rH4Jb1p7b6q6lT7HSuX4z8JrwuFlxAy6kNDFhEAAIAADlG4O4jasdWhe1uCmUOxzzmfmS7iB4CghVJZlE6beU946+tR3DuXW1e4PKFJiflB7dP+VWDiHLV3DOJsmD5zcKhtST5SO4HTvrTS/jnZLhtJqWBYqpAygMrzm8u8GANvakoygtkFZA7rCI+1hRK7hR8Mjqddu9XTljI9piQf3bFGnvpAn2I+9Uv9qdbFp2EwCFncgH1/7qnW414mElXNvzDNrlJIGxPWR2rFXjKVvnyUyRs4vi819LSlDca6pCbtprr22Gm9MeJY5mxdhBsrEn3AIqC4PZVsQHgkIM/lkEsG8sepMfn0qT4dimxHETcePKD8Pw9tPqfferJUlTT9ov7sexL7GXMOMyYpswlGQFhJ0kwzCDv17VOXeIDCNYIIZUyAsDuhGWT/4mq/xK34tzFP8Aw27WUe+lGDuK9rJu1pQrdjIOnrGo+VVumpU4p9OfqiVsXOopismKst/C/kJ99vz+1Z81IQudfiQhx7qc35aVWuG4o3MADu9kiD1/dwR88sVcuKRdshxsyBh8xP8AUVxVFxW19GXRdzHG8QY4YXFGdSsiPUTrTXmC0trDlrPxBSwjvv8AOaccqvNp7LfwmR/2tqP61BcQwt1Lxt+IfDHwroYB0j2HrW6Ojcmtv5NMJ2KqeM3L7gXyMsSIWBp1PWpzl/wxdaFDSkSNdJqXv8iZlDW28wGgPXrvWrhnK9xLihlI1nMp0GnQ1vekbnZYXfoRuY2rCreBAiSCfka6RgrwZQRVcu8rAjQkGpzhWDNtApMxXUpQ2QUWQZIilpBS1aIKSlpDQAlFFFAD+ikopALSUUhoAKKSg0AFIwmlopAM7uCU7gVF8Q5Ss3UZQiqWBEgbT6VP0lJpNWYHB+aOXb1nFqLlibKwilASCsiW11brp6mmvFOXA6AoDbQnOCQfMVVgQA0HaK7/AHbIYQwBB6Go3jXDC+Ge3ZVczLkE6AAkBvtOlYp6a2YtqxT5S6HnPHM1lVtqqqzqG0MsREAt26mK28pcHvlmNu0zlhlUgaDXVie31rqw/B3D5gxLTGusye5nT6AVaOBcsJhgckmY1MbDYVbGj6bPrySUO5xDiODOEwroR++uOQAdyc0n3gCm/AuGMitpJKnOfvv8q7TxHkO1cB1bMTOZoJ+sTT3hnKFizbZMubMpVid4IggdqojppuLUurv/AKDZ3OV8nYVyLgCkq4kCCfh0P1B+1XLlweJaTDsrK1tSpYjSASF31mI+lW7h/BLVknw1An7DoB6U78ATMCaFoKe5yl1t+CcVYovEuF3LDZrBZdMpIgkifUUxwnBrlwySZOpJ1NdExGGDCtNnBBdq2qCXBIb8OwZVADuBTkWBW9VrKKssI1hKyC0sUUALSUtJTAKQ0GkoAKKKKAH80lFFIAmkoooAKKKKAEoopKQBRRSUALSUUlMApKWkoAKKSigAoopCaAENJFLSTQAlFBopgFFJRSAKSiaSmAUUlFABRSUUAP6KKKQBRRRQAUUUUAJSUUUgEooopgFJRRQAlFFFACUGiigBKQ0UUAFJRRQAhooopgJSUtFIDE0UUUwEoNFFACUUUUw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057400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76600" y="1143000"/>
            <a:ext cx="309232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Color Wheel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FF0000"/>
                </a:solidFill>
              </a:rPr>
              <a:t>Red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FFC000"/>
                </a:solidFill>
              </a:rPr>
              <a:t>Orange</a:t>
            </a:r>
            <a:r>
              <a:rPr lang="en-US" sz="3600" dirty="0" smtClean="0"/>
              <a:t>/</a:t>
            </a:r>
            <a:r>
              <a:rPr lang="en-US" sz="3600" dirty="0" smtClean="0">
                <a:solidFill>
                  <a:srgbClr val="FFFF00"/>
                </a:solidFill>
              </a:rPr>
              <a:t>Yellow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B050"/>
                </a:solidFill>
              </a:rPr>
              <a:t>Green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Blue</a:t>
            </a:r>
            <a:r>
              <a:rPr lang="en-US" sz="3600" dirty="0" smtClean="0"/>
              <a:t>/</a:t>
            </a:r>
            <a:r>
              <a:rPr lang="en-US" sz="3600" dirty="0" smtClean="0">
                <a:solidFill>
                  <a:srgbClr val="7030A0"/>
                </a:solidFill>
              </a:rPr>
              <a:t>Purple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White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3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RED</a:t>
            </a:r>
            <a:endParaRPr lang="en-US" sz="66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://t1.gstatic.com/images?q=tbn:ANd9GcTZrpN2y9O08NYVQLY2K1neoa4XEMeO95EeByP9YQ-A0UMClmV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"/>
            <a:ext cx="1743075" cy="2619375"/>
          </a:xfrm>
          <a:prstGeom prst="rect">
            <a:avLst/>
          </a:prstGeom>
          <a:noFill/>
        </p:spPr>
      </p:pic>
      <p:sp>
        <p:nvSpPr>
          <p:cNvPr id="15364" name="AutoShape 4" descr="data:image/jpg;base64,/9j/4AAQSkZJRgABAQAAAQABAAD/2wCEAAkGBhQSEBUUEhQVFRQVFBQUFRQVFBQUFRQUFBAVFRQUFRUXHCYeFxkjGRQUHy8gJCcpLCwsFR4xNTAqNSYrLCkBCQoKDgwOGg8PGiwkHyQpLCwsLCwsLC8tLCwpLCksKSwsLCwsKSwpLCwpLCwsLCkpKSksKSksKSwsLCwsKSkpKf/AABEIAMIBAwMBIgACEQEDEQH/xAAcAAABBQEBAQAAAAAAAAAAAAAFAAIDBAYBBwj/xAA+EAABAwIDBQYDBwIFBQEAAAABAAIRAwQFEiEGMUFRYRMUInGBkTKhsRVCUmLB0fAH8SMzkqKyJFNywuEW/8QAGgEAAgMBAQAAAAAAAAAAAAAAAQIAAwQFBv/EACwRAAICAQQBBAEDBAMAAAAAAAABAhEDBBIhMUEFEyJRYTJxoRSR0eFCgfD/2gAMAwEAAhEDEQA/AAPc0u5o8cOKd9nKuiyzPdw/kLrbFaH7OS+zkKJZn+5dF3ua0H2cu/Z6hDPizXe5rQDD10YepQbAAtF0WiPmwjU7kxtrOrWuI5gJJNLstx4p5P0KwKLRGsM2cpubNV7gSJaxkZoP3nEgx5J9K2Dt3DeNxHmEWsqm8PAkRljSWxrPVVZZNJOPRVk3QtPhmVvLJjXxTcXCJ8QAcOhhRC1RetZNNy4t3OaSB1BGZT9wTYm5RtgjK0Au7LvduiNmx5BO7iraDYC7t0S7ujvcku5KUSwF3ZOFt0RvuaXc1KJYFFv0XRbo13NLualEsCm2TDbI060UL7ZQlgg26aaCKOt01lmSoAo0bWSjeH4aApLSwhGbW2TJAbJLOyVupaKxa0lPWYEwgGrWyo1qCM1gh9dqDGQLNJJWjRSSDE3cV3uKNd2S7sraK7AvcV3uKM92Xe7KUSwL3Jd7kjHd0u7oUGwOLJJ9sGgkwAN5RaqwNaXO0AEkrPXNyarpIIYPhbxP5ndfoqsuRQX5Nel00s8vwu2VqjS8yRDBuB49SrdG8a3QKndVSdAqwgLNFO7fZ6WOOMYKK6Cl1Yh9QVabgHcQdzhyKZiAc0T2Z3HUEOHy1QqviJaN+iC3u0DjpJhCUVTRRPSRzfqQTw27zXVMHi4j3aea1/c15c/HTII+JpkOGhB6ELYbJ7bdq8UbiMztGVNBJ4Ndwk8CnwzS+LObqfS5Yo78btfXn/ZoDZpptOiMm3TDQWyjkWB+6JG1RU0Ux1FSiWCxbLvd13F8Wp2zZedT8LB8TvLkOqy1TbSs4+BlNo4Ahzj6mR9FVPJGHDNmn0WbOt0Fx9mo7smuoALHYltLcVGgf5Y45JaXep1Hoh1J7C0582fhO7zneqpaiPhWdDF6PkkrnKv5/wAG/fbKB9ugOG2NbJnpVCOQ1g+m5Sf/AKepTMVqYPl4T58QUY6iL74KsvpWWN7Gpfwwt3OVPSs0sJxejX0YYd+B2jvTgfRFW0FemnyjlzjKD2yVMrUbdX6FJJlFWqTExWS0KadWan0wuVgoQHVWqq+kr9RihLEAlHsUld7NJCghvu6XYK72aXZq0qKPYJd3V7s0uzUCUe7rhoxv3K69oAJOgGpJ0AA4lYrHceNeWUpFEaOduNTy5N+qryTUEadPp555UuvL+iHFMT7Z8N/ymnT85/EenJUXVeCjNQCGj+eqr3N62mN+qwpNvdLs9RixKEVCKJqggSUExHFGt81TxDaCZAKz11eEoOX0bYYX3IsXuLFx3oZUuid6je5MQRY4/RIKie25jiq5C40SUxXX2fRWyt6biyo1XfE5gzHm5pLSfUifVEnUF5psFtDcUKJphgfSgdmHEgMPF0gfCdTC0btpK5P+bRaeXZkj3LpWqOVNHmM3puVTdVXg0ZoqjilwKNJ1R33RoOZ4BArb+oeSqWXLAW/92kDA82En5H0Um0WLsuaQbQD3iZnLAOkDf5lF5Y1aZTHQZVkUZx4+/Ffuef3NzUuaznu1JO7gBwA6LQ2mBOpgEwQYnmh9n/00iq0gkg5gNdOEFbizuKdakDTcHaex5EcFyXJuXyPUZX7UVGK+ICOD03nkeuqrXuyengImJg6T5FHri1gSFAy6I0+q0qEZCRnPuLMVaVKtN8UyQQd28e24o3XeLqj4wG1Wabo15eSivbdoqyDGbf06qd1kQCSdQJDgdHxqWzzhVx4tM2ZKdS8mfpWrg7SQ5pnTeI4iFvdncb7QBlTSpwPB/wCzuiw1TaACoHNkRoDvPqrv2/RcNWFjvxsMa8y06e0Iwye2+GZNbo/fjUlz9/R6c2mpWsQTZLHO80yHGX0yAT+Jp+F3noQfLqtEymulGSkrR4/Nilhm4S7QmMSqNU7GJPppimwe9ijNFXXMTOzUCVexXFb7NJQgayJZFJCUKwQjyJZVJCUKBMXtfi4LjRzQxgBqxve46tp+Uan0WNr4sDuENCp7Q13G4qOJ0c9xPus3iWLcBuXKlNubbPbabSxx4lFf+fkLX20USGrPXOJucdShz7iUzOg7fZthtj0Tvryo00KQIdF8eRpCaQpHFQvemQuSkNK0my2zjq3jcPADp+Y9eizdJmZwHMr1W0xqjQsmM3OEiPX9oUk6pGfmtyV80WMXYKVt4CQd3mSvM7vGKmYy4z5oxie1LqhgbgZQHEqWcZhvT8XS6K3cItvsfa4q7N8R156yj+DbVmlmaZgat8+Sxlu074P6fNSPqGSeZI8oA/dNsadoxx1uJ/GbRsam1pfUzFoOkQdVdwLaDs64fuY7R7Rug7j6fusNbVvEEetQC0+RVM4/Zvg4SVVwem4peO7KTpKx19jRbo0+vNVH4899NrXGcoA9tEJrPLisib6Ojp9IscfkWLjFnEyXFSUcYeW5cxg8JQ91ENEvPoFA6/a3UDT3VsYNi6jNixq5UkcuCQ8jqpzLQOfLiqT7iXfEATqfyjqfVcpVcrvEdfdXe3SOXDXYs8qhLo3exmLOtyXABzn5WhhMSJE68F6thOIMr0w9m7cQd7XDe0jmvny1vzm5cl6F/TvGi25yE+GpoRwzfdPmnxZHGSj4MXqOhWXG8y/Uuf3R6iGrjmqQBJwW88kVXMTcinLUsqhCHs0lNlSUIEF1JJMQUpLi6oQ8k20wfsqtSNxMjydqPrHovKsQpuDjK+ltqMFFakSBL2tOn4m78vnyXiOO4WBq3ceB0I6ELLkx82em0Wt3Q2sxQTwVLdUMqq51U0dOORIsB6XaKvnTmlDaWrM30SOemEpFdpiXBHoVtydBLDbXUczr5CdyP47h1V7GmmwkRwgk+m9CrVm7mtVVx8W9BjWxn1JPEcAB7LOpfI6ObHthFRPP69nVpmXse3zaQu0r5pd45ygCTvAJMDMOS0VbaapVdLnTpAB10QetXY0ueWAyIIGk8pWiMrdUcD1HHKOJyi+S3h+CVa7j2WSONQeIEfd8Oni/RX8X2Kr06ecM7UDV2QEObzdlnVCsF2p7GGkZG5s0DTQun+eS9wtcQY63Y+Rq0GRrwVU55Izp9HkOez597CDp0+e5aWytnGn8JjmVf2tt+yuzkyCjUaHgZRpmMvAj8zZ9V2yxCiHQQ4tiNDB808pWrPXekzlkxfLw/wC4AufC6ExlTUeavY3btkuYZbOh4x1Q62EkLNR6rf8AE7ibtOsf2Qd9T7p1EyIOo5o9iwGnKACR5oGLWXSYBjyDd+WSteHhHi/W8jlljHxVhChQa5oEuLogn4gI4a8FHcUSImZ4zE6RG5cwyoabtdPmD6rYW9SjXZkrM04PbrHlGo+iScnFnK0+RYMqm+jKWjpWs2XqZa1Mjfnb/wAgqtXYlwdNvUbVb+EkNePPgfl5Its3hr6NVr6rMoYQ6HGMxBEAESkUotnoZa3DLE5KS66/0e0gLpCx79tcrvFqd+UQI8/5K17XyARx191vx5YzuvB5AaQuQnpBWkGwknwkoQtJJJKAEkkmuciEhuriAvMdrsGY5zns0mS5nCebeXkt9iNTRYjaCuGtJcYH83KSSrk0aeUlL4dnlGNWnI7kCK02J1w9xyiAeao0bBu+P1WGU0j1mHT5JR5VAgKQI/TwjNuZPoq91gBHMe8JFkia/wCkyJWqYILldw+jPiPooDZlpgq/amAjkfx4BpE5Zqn48B7ArLM8zuaMx94HzQXaK6moQOCu21+5gdHER85WdxGqSSUmNJmnWSlC5MbQuYcrFesGgOAmNSJ36IXTOqJ2b5I5cVoaSOFbyxcH5KVekari4uOY7s2noP5wXqeyuKO+zqYOuQFhMHgfD/tAWOrVWvjMAY+S09lXbSshqGBzyYncA0yfeFTmnuSX5ORrPT3p8e+7RJj1Sk51J9TQQ5nlqD+6BXFOlmJpnROx65z2sjex7Xb94dLf/ZqzdvekFKk3E7PpGWKwpPtWaOkJBbzB9+CAU3QUTs8ZDZOWfCQPYoRSBJQUeDue7yFb34Gk6z+gEfNBqlUmQYM6E8YG7dvR3fTgoO9omE0HRzdVgjlfziROeQGiIAEeys294W7iR5Lt1RhoJ4/olY2Je4BjXOPICU/Zk/psKjta4D+G4rWcQ1pDjuALdZPCUeOEYgNRbuB5tAe70OY/JE9itluxIq1Yz/dbvy9T1W8o1E0cKfZwdTjwqVYzDbPbAXD3NqVzkaXAua4+MidRlG4kTvK9QValVU2ZaIQUOjIx66EwFPCsFOpJJKELKSSSgBKOqdE9RVUyICMTeAJOi8z2qumVJGYk8I0aP3Wh2wxJ73ZWGGjeefksFeO36k+kBZc874R6T03SqFZH2B7ikOat4d2bdX+3FRilKsW+Duf8LHFYWeki1XJdGPtZpSGXqRJ+eioXV0XnM6TP4jP9kUw/Zp5mQB5om7Z/Iwl72R8/optlJBjnxY3+TF1qYKpVW5T0WgrMpyd6FXIBlBNrg1VGb3LtFM3CH3Akqy6jxGoG8cR1HRQ1WwtEI1yjn58qyXGXZRcyFZpVcohRuC4QFd2cja4O0W6d2jOLVHmzpEDM0jhqPidmB9IWaa1WrbM45Wzr7eZVbhymiajHLUY9rdc2EsMY91rVDwAMhIJJ+6JEerQgjHI4HUaTYqTUd+CSB6gbh5ofXruqnUBrR8LGiGt8hxPXem+2ynR4Z4/j2doOEdef7LR7O2gdUbI8M6oFa2snotXg98ymyXaHdAVe1SfPR3N7xwe1csNY7aUmhoYyDzVLaLZem2g2uwxmOWI1GkzPFGKNcVWhrGDUfE/X2CD45g1Sk0EPJYSAQXaAnjHAKThXMUZ8eVyqEpf9PmzKPtC10O36eUESCOhBBWm2fdEKreYfUztD2wQwAEbnASdOeh9gi+D2BVseTg6puEmmazD6shGqLtEHs6UAIzQborkctssUqittqKmwKwxMiplhrlK1QsUrUwpIEkguKELcJQkkoQ4QqWJ1ctNx9PdXShG0FWKY6n6D/wCpnwh8auaR59tFcAGIzHg3gT1jf5IO3AKjjmfoOumnKOCu3uIBlfO4Tl3dCgeL7VPdMGAuZN3Lno9tp8UlFKP9zT2tlQpj4QT1hNxPaShSblbAMbmj6lecV8XefvH3KrC4nQoqdcRRa9Kk905Wau820P3QELudpHv0J0WcAcQSASBxXO1Rak+yRliX6Q+b4kahUq3RDxeEcVap34I1SuBZHPT4ITWIM/yEqr+YXAQTqN6uG3zMB6fTRW4+qMesfyUgY6iDuC62xVk04S14J26Mcd03UeyLuLG6uJ+i468MZaQyN58T+ynFiTqfcrtNoadwJ67lW5m6Ojf/ACZXoWnNWxRDePsnvqvf+gAgfJWLDDTUeGkx5qtu3wbI41Bc8EVIl0NaFocO2be+HPMNHuUZtMCo02wyC8/eOsIiKwotguBjiYV8MXmRiy6q+MaGUWBjYBjz4+qo4reNNNzZ1hVcVxxhBynzhZG7xFziddOSac0uEVYsLb3M3NfH6fc8hgvkFp4tLdxBRfA6jatIPaAJ0IH3XDePLl0IXlFKuea1Gy2LFofT3k+JgJIBcN403kjd1A5qlTadlGt0qeJuHLXP+T0ei4A6kepCKUXg7iPdeV1drqn3SGjkAuUNoqhdq+fRFZpfR5bcevMUgWf2Uxk1mFrtXNEz0mEelaoy3KwFhilBVdrlM0pwEiS5KShC8kklKIDhWe2tfFMH/wAvoFoCUB2vpTbHoR89P2Rl0XYHWRHju0V6AT1WRubokrRY/ZuJkeyzz7Fx4LBs55PaRz7YKisHE7kx7o3q29oaIVBpDnanUmGiNPXzTxjZh1WteKNvsioX7g7wzCmZe+/UKBlCXGCInj9JSq2+Rx/voraRw1rsidl2oMw/VRdmQq7a5Gk6fRONdBxOng1F/IsCoi9lVlp859x+8rPtqohZVvCq/wBPJ0JP36ig5YYG+4dDRA4uO5E73ZZlGlne/d8zyHVdwbaQU6WQMLncODdeaINwc1Yq3T4B3N6cugStprjl/wAIuhCeGXL2x/lmRyF5ysaY4DeSjeH7JGQ6tDW/hnxHz5IjWxehbiKLRPPf/uKz2JbQPfxjoEijFd8muWTJJVBbV9vsPXrLdgyghnPLv90Lp39vTJLWuceZMLN1bok6lRioUzlfgoUNqpyZqK21rohjQ0e5QiviLnmXOJ9UPL001oQ5fYU4Q6LTq6rVKiifcKF9WUVEqnnRYpV4KJW1eCCPQ8kCDkQs6s6IuJQsvJ6rstsxb3TTWqNcXk+JuaGyRqYGuup3oHtPs9Vt7ghrf8EmaZAER+En8Q1HzWy/ptQIoPP5mj2B/dbHswd+qt9u4nmNTtWWVdGO/p9hT2U3VHgjMAGg8QDJMcty1xapsq4Wq2MaVGUY1StTAFI1MQeEkpSRIXpXCUlxEBwqjitHPSe3m0+8SPmrpVeqUwU6dnh2NXIYTKzF5izT8P0Xom32zYDi4DwukjoeIXlF1SLHEFZJJp0z0+GcZwUokNxcKHvAdVl05J5x/ZdqBQlvSYTROfrYSyNNeDV4ZgzXSQA4cDvGvJCsboZKmXmf0Wz2EsYtGl33i86/hzn9lltsare26+Ij/VA/4rLCbeWv3ORFNtoAv00TcyZKS2NHWxLZGjsonaN1jlH0CpWdKXTwCvNP+J0Mfsqprg6WkyVkTYdw+uGHMeG5K/xdzt7ifVD70ljspPl1HBUnVlm2vo7vvRfyLL68qu96hdWTHV1YoGbJqUSOKjNVRGqmFysUTBPP9ExrJhqJkroamooeVsRK4E5zE0I0VufI9rUcwS2g5naRB16oVbXLWGcuY9d3sprSu579TMmT5lAZO+D13YbHf8Tsh8JB/wBQEz8oW/ZVXlmwltFUH8IJ+UfqvS6B0lWQ65OVrVH3Pj9Fs1V0PULl1pTmEnBUjVA1StRAPSSSRAXFxdKbKJDjyq1UqZxVeqUSAjGLdtRjmuEg/LqF45tfsuWukeh4HoeRXs15xWWxZgcCCJHIpJxs16bUPE/weF1qZaYcIXGMJIDdSSAAOJJgD3W5xXAWuPhjyOvtGqK7M7Gi3mvWaGx8M7+cgH4fLfu3RByZJ7Fybsmogo7kXSO7WrWRBaxrB1cGjMR0leX4441KziNQ2G+w1+ZK2O0GOF5cY0bMD6LCFjiZ/mqq00HzJnP06SbkysaZ5JzWcFY7Anep6NkVtNe9eDlBkBPqMOh5FW2Wuisdy8OvFKyyOSmV7yoX0xzb9EIe8oux+UGdY+aHXF62fh+iVI0SzOirJThTKa6+PAAJhuXHj7J9pT7xIRG9N7QKElJGge42T946LvejwgeigAUrKBKgLbGOqE7yutEq7Sw/8SJW9Jrdw9eKVsZIoW2HE79OiN4XYQdBr/NymtrbMtfs7hjRrGvModknmUEHtlsLyMEjU/LkFq6Y0Q/DqeiJ01Yjlzk5O2PhJpTwV3KiVnWqQJrQnhEA4JJSkiAtkppKSaUxBriq9UqdygqIgBt2NFm8Sp71qLhqC3tFBhTMiawouNRw+AEgfm3D6krNY1tm+sYcfQaADyWuxfBxVblJLdZlsSssNg2B0ue93oG+6xZMO6W5j9guiO0anjCui0FLCgwQ0QFMyxTRW1UXRdKjPNwfopm4YBwWjbYKQYYmDuM9Rw+TuTruz0Woo4UmXmFaJ6B7nJ5/XtoQe7w/XRbq7wzohNfDOiXovjk4Ma6yISbaFad2E9EhhPRGx1JGeZZKRlj0WjZhXRWKeHqWHeZynhvRXKOHFHm2SnZaJbBvA7cNVmlaAcEUNuudgoK5sht6Wq2WC0oaFnrK21Wsw+nATIzzlYZtHQiNIoZSV+g5MiktNCdKaCnJhRwKkBUYT2ogHJJJKELZTCkkmIRuUNRJJEBUrIZdJJIEBNcKm8LqSRjIr1GptIJJKotRaYFM0LqSZAZapBcuRokkrEVgC9CEVwkkqpF0Ss4LgCSSQuHgJwCSShB7QpWhJJQg8hMISSREZeshqFpLbckkmRVIIsVuikkmFLbFIEkkyFOhPHBJJEBJCSSSJ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6096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AutoShape 7" descr="data:image/jpg;base64,/9j/4AAQSkZJRgABAQAAAQABAAD/2wCEAAkGBhQSERUUExMWFRUWGRgaGBgYGBgYGRgdHxwcHRsYGhwYHiceGRojGhwYHy8gIycpLCwsGB4xNTAqNScrLCkBCQoKDgwOGg8PGiwkHyQtLCwsKSwsLCwsLC8sLCwsKSwsKiwsLCwpLCksLywpLCwsLCwsLCwsLCksLCwsLCksLP/AABEIAMkA+wMBIgACEQEDEQH/xAAbAAADAQEBAQEAAAAAAAAAAAAEBQYDAgEHAP/EAD8QAAECBAQEBAUCAwcEAwEAAAECEQADITEEBRJBIlFhcQYygZETobHB8ELRcuHxFBUzNFJiggcjkrIWc6JD/8QAGgEAAwEBAQEAAAAAAAAAAAAAAgMEAQUGAP/EAC4RAAEEAgIABQMDBAMAAAAAAAEAAgMREiEEMQUTIkFRYYHwFHGxMkKh4ZHB0f/aAAwDAQACEQMRAD8AwSA1GAVV3eMMzx3w5SluCRRIO5NB+/pHaZqVAHfuGrEjj8wM1YSSClKlaQmobYnrHOA1a9jPLsMHZ0mWDWqcoqUdStIAp8gIZ4U8J1MoOQQlgT0rYwBgUFCkKJACxfYVYuBvTvDCRhQVKIIGlJOslioWoA/FWEh3wrmwtYKHS6w6wJjEEDvWhvb0ZheCUYgl2dQFeVHYPVgLdI5xGFUCmYTqCxQ7uLg2LjvyjTGatZ1EHUynS7KcOFW5M+7wJJC3TiK/KW0zEvQCp5X6NWtOftvGAwuoOxNQO7X2rzJ2jOUtwzhjQktUj0q1KRskXJRwpASQDUmtSGJUbbCrGtYzK+0Jbj0k2Mw+k6w1bAl/UEG97w1TnqCgkmoDUJIBINHNGejUerO0fpsot5VcAqXZnYbgCrjsOdTEnNlLExUoAVIJP3fleMaLOkT8SBknuMzpOoMCkEPVVFAvQgOCa3+ULRmADA6WS6mdi7NpBfk3y7RrhcoQqqtVd3/ZvaOsb4YTMSfhLIU1v0n77bPDBHZQulwaaCVzMxKz8JCjpuQS4fo3s92Jhrl2DqAxDObEgdaX3hPlmXKluFBlOx2ry6/eKPBSkJYmpAChxaeTpCiQaBxDCANBJZI5zcndlcyZejiSbbAHierWZhGOL8STkL0fCTUOS5+Y5+8Nvi8LAkoDaNOkkA/pUoh3fbYHpCwBCyokkkq35C3vsOpjRpAbcQl+LwMyewmqVSoZmHcAdo5wuXKkqDl08w7NDmXIZ3DJZgHd9j6v7QVNFAG2JvejEUt8o+BRPiA2Eqw2TJl6qoINKi1WJB5iD04lKQkUcP1eEWZZmqXNVLCXcJI1cjs3d/aM5GGKxqU7h+VWDsBsKGPnelZEMwR7BaScvCgVEMp3KTdQUQRpHq8HIyJLilAHqzmgJBD0T16x5ImaiWdikAlTOTamwFflDRC6BSQAlrmnLn0+0JAJVNlooIfC5YUsQBTUSBfokvcRlmOFBBSwJ0uSS3ZoZfE9lVDe7/z6wtzYu4rWpelNm5OXoecYW0vmkk7Qfh/BMCVMS7DtFCjECxAYizfXaFWT4Vkh2cgkfaDpaSEs7Bnc3H7w0GkDmD3XOLy1K3KaEUPJ9rRjl2XLM5Mk01G2ymr6wcVVcjZh+CNMVNUmSpTlwHcGqeRB2gqB2Usuc0UE6k4NU5Qw+iTKWAXo+rfvC3Osi+EtaULJMtKVLcMlyRRJ39YW4Lx4SEFaE/ESNPxh/iAHdrPG+OzkTZSUlS1BJJKyQ6n6XME4sISo2TNePj82hJdb8zSC04fmn6xlhAFqHX25AvBc3MiglJUmlIUBpFyZcTQUvmeGVJxKkJ8uoCtQxbne8J8wkJlYlYAZJLjlXbs8fRM9yj4hQpA1rMx1NsBzMT/ibwkttb8Y/wDHt3feGh4doryHF5BbMHPQ2AQpWla+JLgkEgamZw4sWiwwGOCRMWFyPgzApICkp1pP6U6QHob7Ghj5rhsYZZ0qBSRYH8qIZjNAC8pNmGlTKqd278h3hRBYaXtGubOwbVDisaNATqB0kk6BQAszkNV/tC3E5qFKBJUSQKltqbNTpu0c4fDTJy3Vwg7JAT6UAAgweHJageIgizmlNqwHluKozYxYyswSUgatLCoYkk2Z2NwA3JrwXLxyRo1pYD/SdJVUEgMLh92rzAaE2PwS5RBquWXswKd6mw5vGeWS1TkAvwvRhxFuuwj7BywvjPZTReZIKFFyVHSGeukO4LVDhuzHnCzBzUqnLZI2LH3FedfpDVGTIDFiDzcv/WEOKwJw8xwXSpqlgX3B9Py8G1lbSnyDoKnwaRqBLE8zT0PKG+DKJfmYu5DGjBnNqdt4QZdiQdNx027QwxeHK9Cyp0pBBSL3d9xWlqsIaEmQXonSy8YYREoyplHUSlQcWZ0/LVXqOUB4PS1GFX/SdJH+l+vpC/xCv+0KCEKogniO5tToITY+dPww0qo44TQgilj+XjSMjpIyMTfUqPMcZ8MFaiDQabcTCgoL0+VIByXE6paXPMEgVJc262icXNmzmMxRUwpyA9PrDHKMzMksoakk2LsNu8CR7IonOJyIVhhpydI4STupTc3Bu5HPvHWHLuoP0pQi3NyKkwoTnctw6tXT83/lGWK8VJSQBrPU0Y79TVy3WPgLRzStjaXFNsy8LUTikOtaBxSzZQD+VrEct+8Yy/CqhIROK9KSEqmBnAS7uGqSBcbwz8P+IvijSSNQFhY9R06bQ2wydSNAFNJT3DED0hMljteVZ4pK11Dq7+3wo2RhFNwJUtSEgkJAYA3JJ50b1jXDYeapHxAjUgeZQIBDHzNcsrdjy7Wnh7LhJkaTUqHGeZIr7CghdjPDIHxZiZhQFgOlgxYuXL+UnalozMdLqw+MNdKWnr2Pyp5Ex1XNub12u/Ssd4vymodgWPcU+d4HmDQxSpKyogMkKcDo6bMee4j3EkBJ2ADHnXm16/OPvovQgXtZ5ZiykMknUHAtvftDFDAAUUl0kncFqpeIzCFZmqIXpFu+0UCJy0gaSDSji8Mqkpr8r0n0uYxeup25gdvnHmKnpCCk3WCAG+ZiYn51OSrSUhP+53aGuClqXc333LV9o26Qtbn2iv7tCk6SKEVIFR+0TqlGQtSSpmHD/uEWuVTky0rBJL2DO/SJ3xZgkrly1NXUQ9yzORBFoI2gze0nEIOV4hCQyQC/yjITSaveAcPkSiAUw6w/huapIIasZSzKjb+19CzbPkplLVK0aktQD5npEEnxIrEqKJkwoW9EqYJPbke8FzUl3eh2hZmORhY1WaxF+xgWNDVxZvC8G3EbP1Rs3LlEccsaRuW0+8DZZliDM1ISB6Ej60gXC4yZLTpKtQFnr9YYZFPUSSTUqParRSXvcPUPuk8DPzaeKpFY3NBLL0dJLMKmlQejtWNMLiitOoC7flYA8T5cozUsQSql6QXlWEMiXpK9VXoLA8juN4R7r0Y6FLdMrW8uYlwaM9G+kTKpS8PMMmWXSFAgG93A68vQxbyJKD+pzUuB8oUz2VMKgQ+/MX/nG9BBbS/a1E6jkBPeu/MRjmOGTMSUKAIPpUbgwahiLEAB9q9W/bfaFWY434aFEkamUztUtRvWPlriKKjsLnk2WWSxA2UHA+cVWXZrMnNqUNwyQzPT8MRqMtmCpSa1LB92qBauxh/kpS96hqOziDeQKpScPJ9hyczpQSojSNRIAdjQgM+4vaB8/wArK5AdXkL29D6dIc4OSjzKojmalXIDcl4RYrPEKUtCEKYkpcn3LVq3WF9bVxp/oS/C4ClaM4PPu3IQUjKdVSW5sxNTsN6x0JZ0kEEkOEgO57tcD5vWDJOFYgKcKUSwPNhUkVvbt6xOcidJ9UEsn5aAbCrmn0Bev2gXFZW4IKSHr+8VQw6XIYEC1XBJu4JLGl6feBMTIAJBY6dj6Fidx1vUQxtjaS8CT0kJH4R1S8SlC/8Aie8fV5sxMqUCA6qAJrqL8mj5tPkqDKRRaapvQvvFnk2OVMSCohK+lA/SEcgl3qXj+dxf081ex6VHNlpGh34v0FgoFrHnyhFnmTz8RRU5MlALhCQVvyKy49gGg6RKGvUtVqveMM5y9U+W8meZSttJ4Fd+XcQmOTe1LEMJAWkD6kXSks0wvwghCvhmbxupBPEgadJUCWSX1crQhzDHaUkDSRW2/XmY9zCqwhKUlaaKUFKUFEO5JV22j9L8PCYRqWamyR16xcG2bK9u2RzY8ez8oLJFOp1c4ppOln57j7wKPCoRTUU28w6dD39o9k4JYowL0vQ/z6Qbu0UVY0UdOw4XcUYCrfWPMJKKKU6b9KwZKl03+0Dy5hTND1SQxH3fYx8kTTOhYXAXSKSXZyALduZhJjMamcvShylFEt+ok1PaKX+6ELWEOdBq327QDiPCy5K2kAKEz3Q1aQBd7KLjeKwyvxOvi+kNhk6LIqke8NcPmcsJALg8oUzMNOlLCVpUl6vHBw6jVhBBx9l1Cxkgu7CPlqCj9H+gjsygLmNRhX1KJ0jVRO/b2j2YlHEXCRZI+55QgSoy0E6Ul4iwiPMlwp3OzD8rAeUZiZS+JRKTQl6p6w58RzRoXqQQrhKTYMb067RJzFdopicXNUfIja2QOHa+jhaFaGG1/wA9o9KeAkk0DAAfVrRC5TiJtAlameiXpD5GBWsMtbverD5Rh7VEdubaNXnEvDpUVKDmwBevYRH4nPFTFlSXDmjXpb94c47w0hY4TpJ9+8eeFvCyQFqn2BISH5Ufs8GHsY2yuH4o6QEX0sMHisUuyjpZqhLk9HHzjbB5ZMmLHD8QAnUpThJNqHcJrbd4ef21EtRQZbBNOR7v/qb6w2k4pASnhKQwYUtyhHm5aqlzf1j4/V2fa0nwvh4Cqlnq4cK6kb+u8AYjApSHGqnRgK3JZjaw5jlDvE40rJIHoPuYFxGpKbOHsHS/IkB+h9IHtdzwyfkShzpvt7KYznPJoaW2nkQXNRcHtHuTymIcOkM4e72+cG5vl6VpOk6iCSDpP/sWNTQ05QvwkxgkqSdIUylC/Ud2qxgnPyaKXThZg9xcbtPZUpSSKWGlwC4VXhP+5wbnYwfgMJPnajoURLbVUuouykJN9RuwIoPWFGVZysEK+HMXpWlTpSqulmJIszfMxdScMMU06ZNmnSpXwmOhSHZ3KTxEUA2bnGMbram5fiDIW3r8+ii8atUtagpkrcJINSzUOoX/AEinOnIbyRqFW4uTs/r0f5RT+HfCUqSfiTWnTC2kqDhCdmBpq5n2aOPFmTymVM0rXNWQmVLTROo3OlIrR1Ht1jAPhRs8aidJhX3UtiVUc9K8ub/T0hRJzfEy00UCHdNK3irw/hLFLlkrCEPXjUAwvUB9PrE6cMUP5VVZJBdJ5kHeCbW7VUg4/LIFgkKmyzxvKPwtQKVKOladkk/q7PAvizOTh5ryl6dYcpukl7tsT05RNYrL78/aM52HVNUFLLkMOwG0E2Fruly38IceTMC270U1y2UVOVDiWSqnv+8HSZakVBd3JBO/K16W7QRgsOjsG8o+pP7R3Pw7aqEMWdIJu1zYDTBFtLusIIXkuaSHdRIAB361vTlGzhmDF3J6Fvp7RjLxIUkByDXiYF2p2t9u8dTcUJcpcxSRQGxuTYDrSMC+eKCSzJs5ZKQBLTuRVR/aCwNMtipzZPUwkmZ2tQoi9nP1a8LFY2f8VKlDhSbC3eDAv3UXLkcyEhrSSV9Py+WwS6uL8pDuTPAeopcmINOb6gkg2h9g8VpGpQPFc7DvEBD72vF6HaGz3Nk4hXDMCUoLC7k7ntCFc1LnzHqDQxa4qTLUlyE9wAGjAyMOviEtJ6ijtQlu4imNocK6XsPDebGY8WsNBfs0nS/jKWpJALNsORUekKMZP0GYAn4gCfMU0S/6o0xOISQZcw6FJVQlLkp68mhLmecFlH4pUQWZmBSPLQ37RN/UV2I24jfQ/hKsxlqnr0pUoijlV6BvrG8jwsKhSie1IMy9DFwWfpDDETxJlFSg5o3eK2mhSGSNrnZFKZeUKkkEVG/PvDmRIWdJAcOQxoHZ9ukc4HFmck6rCz/cwUqYgaaVAuCQBW4I3r8o2rXxOHppeS8OdSXqVGBp6WmHTVA3am9jvYx2uYasbGnNufWOvD0kTpxQCwlh1M7ajQgOdgPdSoF/9NLl+JUY7Psh8Jh1GYSr8G0aZ/hCZIUH4VBwNge3pGnifFGRiAiUGSwJ6uTY7UAg6YUiUpdCgAg1u9NPcu0ACMV52PjzRyxzkW0nSQ4ROgBiogsTfT8rEHnzg6bOBo47hqdwfvAU+XVJCagPXSXd6sQzANQmN5aNZExCQASAwAqatw/sGpB3QoL3GINOXOILuAos1q0FT87tEr/aEScQdTlNw1nrU82NeX0iuCbkc2e/yqQPTaJTNsEVzQlnJdm3rH0QBfRUfPaTAS3vSa4fPMWtlSi6U70APZmD9hDzJs+KQpMwFHHrJ2dg7N1D+sB5fhzLQlNSEhg1j16d6QavDhYZnpcvQ7Cn3gntB0FyH+Ejy9HfuquXjARqB4TUG4O8ZYzO5WH45hJUaJSkalEdANibmm3KJrK53wNKTxGgDmw5j6QZi/GkqRwhJUrkk27k0EIZnlR6XBbAc8cSfok3iPxhMnshSTKlm6P1Ec1O3tbvC/CzOIEJcHy1du8FeIvFasXL0f2ZIYgpWValp5swF7Quy41dQYpDUvDqpew4QDY6xx+lo2bKBTuHBfkeTbn1hetCkF0hubw5l4sjS4BANjygbHYgKCjQD6do3rpVuAcKcNI/KMIo1fUHJo9B6bQVPwum/E4q+oet6/SAPC3ipKS11BmIFwP0t15xTDFS5gBTRyAEmuocjRqFjaJnSPYacgy3bRr6KfTpSkkAEbMz9n5QBmOJWssaJCaIFq7nmesU39hSq9SNThDBLdyKufk4gKZl+g1YPwlmPc+gpSPvMJFpoc0naQSctYgEh2r/AC7Rx/ZaB7Oe5h+nK0kpYGpYc6fyaPUYRLcIIDirUrzj7JMLgpPFSTLJUnyvUfeLPw9iPiy+bUMLsZhAQWAhXh5s/D6lSvLYikOvIV7rz/O8MbIc2UP3VYMMpHHqAQksUr8pSeT7iEGKzJAWoIVwuWq1IVJmTMRqVMWq9A9PaDEZakBmfrGnqguvwuOIIwLtBYrPVkA3CUlNQ9D94n/7yVNmAV0j7bxdow4DFnfaOZ+Uy1glSQk2pQ/KCjxb2EHNhkmbiw0Pj5QuWYgKHmLinftDabI+JLKVDvXlYxFTsJMkzLkG4INxs0MUZlOI83Qlg7+sfEgJ3HbIWDPsJ3MSmSjdjs9X5CJ1evUpSV9RQt2qLiGcrALmKBUt1AUv6sdo1OBZxqYHir/q9oUXV0qSwO/qSDGZvOSyTvc7tenfnFF4ExyZc47agaO7AVBf3hdmuXBSFFhRjqFQ5FE0sXeFOExgS9BUFPZ9+7P79IYX5hcyTiZBzHHR6VLnuYCdiFK/QzOdwxZQfm9DHeW5SFykqmTRLC1lCSy1eVnUdJYJGoVL3ifn5kCdQcOkJI5U0tXbfpBic+LAPqTcy1VSCzEp5OOXqDGAAHasjbhG2OPVaVJiPDoMyZKTMSpUrUVOhSdQDamLkFnGwu43gaVM4U8L8RZVjby1oAKH16xmjxTNUrUfhJWU6CvSOJLNXTvs/blAwzLhA1skEslOz3UHo9BAvLfZOjbIR6/p/vpaz5wpckE6gCKNyZrUu8B4RAVMKv1ANvv5jXct84BxmYBmew+/zhVhM50zgs1ABcXf8pGxsJNpfKmZE2ivoMmWyKipo/f9qXG0ESwC97gKJ8p2NRQ7+/eEGB8SSVMQdCqeZ0tdmah+7wYfEMmvGVBnIANT1pT0MO/dT5ZDSVeOVNMlBJKXSaCgooh/t6QqwUsCtTfe8eZymdOm/EIcGiRyA2D3NXN6mMcOtixH2aNJBGlLDFTy4ik9RLAZ7n89I0nytIJq4raAJGMuTvT05wZiJw+EsO3CR1t/SFq4ihpA4rMQQK15CBZ5XMDWH5SPcJgtIHXe/vBiJZIsauaVcg3I5NCy/ek5kdt9SRLwikF03inyTxMogBR8oatTpH6ByrV4wMkKe29bJrZoX4rB6TqR0JH5vGFweKKWOOIiS3r3C+k5RiBMIQ9SAAkEKAF01u5LkwTjJTKLkBQFxalzENkuatV1BQTTQkOwv22rFfgcchRVxg016lJJdnp0Z3qLvC7xFJT4yDmOlxLxCAoqCSsMWSXYGhLEENvVownSiyeHhSeOoqdgCL3ENSJc1alBRluxAAcBxdwzF/0iBMwy4yyEmWpITVQo2rm3LrCjfaJjxde6CnprxADcJ5ObdIncekE0J1amYGn84frBdwkpcuKkkDlWEOOlJBKyag0HOHxGivuRQZv5H8onCYchqAtyhn8NJveAcNMCgG2sINRh6VKge0UIrsLeYAkhgOsaIwuo1HXo3ePZq3PCXo3eFWd4sol6SSFKej7fygeu0Qs0B2gc6nomTQBZA0uNy9TB2GkMhLBIVyDP0p13hPJlqBBZtKm1db3t1h9iMHMQsLLgkAk6nVWrli4cQgu91WWhoDbWxQQXCSku9UmqeVdoKmSdRRwhSlC3IHc8qB3faO5OuZM0JmOopbiJDE7Ur70jT4bAIUC4PFSzFrbnrC3urfspCf8AlTWPkJSGCClnAVUg18zNbZoRKypKnuCDdNQoRbZjhSuWqrVolySBue33G0JJckBLdnavtBwPu6RlokAv5QknLZQDKQno9zHSsglqHCCk9HI9jBpkkANYn+VOUEyioM9XFWa+xMUA/K0sA2FN4/LDJGpJCgKEMxHpygSSFLvQbCLM4RJ5EMX6jlCvD4LSvQQCAogC1hzj5DZ6BSrE5KiYjhJSrmxINN/3EJMHl7Fj5rVp7vH0RWCQAko4Tu7+4FmhVnmVO0xw4FmLEDr+coPIgUp/KjMgeUnwmXagWTbejCm8Ey8DZql2sWfr1gmRiUqLkBLp4U/prsSDa7ON+0F4IhJ0lqHVq2ZwSOT2INj6wklX417L2RgwlwkGoNR9q7F7WbePZuXpV5gGc6i1aG72HfeCpM0k9RRRsCbsGu4PLYWjUBCSWI0nYG7AMxBqedLAFzC9JZu9qXx+TrluUcSRs4KvQC8BYdSlVIpWn7t3i4+GyqGoZJdw7PSwCiTUCnvC/E5IF1SQlVXqz9C33A3gs9UgDRlaVYaUGoFkOCkNXqaQTJk14gq50pFFF+Z94Ll/9tJa5Zw1th/WOkTBqcMVDUxdxQWYNUks7bm7GCLQBtEHkkrBWCIQCohKQ9AHI3Y87fMR+ODJqoMmwA++4e8F/GCdWkmqm1HTpBqWDmpvU8rx1MxKSXTqAX2bYEjflGYhbk5TWKk/CJKQWsamh/YwfhMzSwcltLVF+bcu8EZhh9SWJozHbt69YmRg5qVMAS9vzaNwyCWZMD12rvA+JyAga1AG7NVWx5s0N8LmpW6lArAGlalEV2Ku4DR87kZZNKglQbe7jvSGcuSZSVEkqa9WI69oHyyFhZG/YTqfiUOouTyfl3u8AysOJxOqvSFePzyzEHYdN4MweOew4ruI+b6dkKLnRu5DPKiP3+KRS8H8FmfT9I2Qpw+oxlMnFhqUVPcdI8ElR8qmGwgfMIKq40LmRASGz8hCz/E6pZpKc7OWA9oVz83VPOpZHazdI1zRgnryiZXi9KyOsU4ZCglnkCF9noqvllCiQkmWCPKXapqH5AbmLrw6Za1I+JLUoTUN5uEkhmIAcVSKvSkfNctzOpJV+luJOt926V3ijyrNTJQhaSy9VWWXI6o2DbxOPQ7asmb50fpKsEZSGKjhpktWoJVxKLgjZx6PaojJWHUBMBUCEKBdTly7PxUaoB9Iy/vJD6AZhJY8cxJSKGxDufxo8VjipSqpQpVClNQpNKA+nmesIkLfb8/hc9rZP7v8/hWeOcVUkKJY0UxZ2IAFBa/WEONCkk8LcwxobhNbht4p5cs6SUlaQG1M93cGrNSo56YCxeAC9QSXo+k1J6kgdQ3OsLifi5OZIG9pTh1pbSUkhTcXI3bo5+UehTgKFCKFI3bdufUwOrFSpawmaoyy9HTw9S9gYHxOdSJYOherkzgq99vaOiNi03IXpMkSyDRN+ZJ99njHC4V1EghCtRqrTpAbmd77RllGa/GBISAoVA1Ghp+PS8FSJpKmWAA+pRsDStakB+dvWNpCHd2i5s4KCUk1ADaRQnYBt+saYifrQEFID+oFNO8BzcamXQrQGLCof+fS1IW4jOgEq0qK1CzVr/VoK0BZYsJLhZjcLl/KX78zUBifWGSUkgpTxfDU+ptnAFVeUO7JOl3hFh1ni1JL0Nqit+YBt7RQ4OQ4+MdRkpUhC1GqtRGzkDVRRZ2Aua1QRuleHDGyi8NLJK2bSdPmISNyEnUQCWBpUNegeN0qJUAE8ILFAU5Cia6Qk6iCw8vuwg+RgCSiWqZLVLEv4kmV5Nbp/wC2KD/tlQBUoFQUdO9CB/hyyhOlA1knhlTAlCAzAl9TKIKqFTACvIYWUpRLZ/P9fwsDhp1UBCioFynSokJYnUzOwdwTBvwwEoIIUgBQCTwswBJdKrVFXuCDaP03GJToCQoolFQQSpIBUTqCtNkot5SWAqRqjCVKXPWwK1qIsVAFxc/7U9XAd7Whbmiljnmsn0APz7ICdly5s7QkgE1dR0gMNR//ADVr36xxgQ8wOUnSkqSlSQQohKQwFlUCiH82liKtDheV4uSNa8LJWAFMUTFlaQXHEAQFkJUQ7RzL8KomSBOQVCaUhQaxKdmtVtrQzQpQP8SjAu/STVj+T9Eqz7KRh5UvXNGtdTJA4pZIdQVVh+mjO5baN0eHsQiSJ8xGlPCAFFlBzdth0N3HKKnwx4elSkpmKSFzlMpS1VIJ2D2v7k+jPxCkLklJUoVBOkOVN+kDqWtWDIB2FzXeMu8wMHV7P/gUAZQKatXbo1268zSFklB+IXo9ff6Q9n5LiACpOHUAa3ClAW4gDdtqwkwk9KlLHI15uOT9aRgG16CKeOT+lwKbSlgsAXsGgmXI1Cqdm7xhIS9HVWoDV33hmcLoliYoskhtL1/PWHN2skIGlBZtk9NSP0kv1ECYTMClgaRXJwRUC59OkTU3Bgv0gHH5XzI6NtTHC5i51ACzdG5wWpFaLETK5C0WciCJebkABhCiy1WHgd6Whk6y6hTbl3jRWSy1O6A5h2jBgJodqg8o/aAW+Q+8PshSYtcNhTM3IFJrLLj/AEn6AwRl+dmUp1lSVBwXuoUdIJcChv1h4tB3I6QBmeXhTKawaMNHtYA6PTOvgreTncv4ejWGJ1JSD/hl66iQ63TyMM5HiZI06VhQSySkEAzC97BSQxF3qNolzlYCQacWwjUZaLi+kmlKQkxA+6cbI2ArSRmtdOoEDiM0lTg7j/yo7PBcnNtStYAs22wAarcNKPHzvFlaJZ0Gu42Pt9IWp8QzjQMLW/aA/TO7BUkjo7xIIP58J94yxQXMADHct25bbwmRIJ69o8w4UpTniUqn5ytDmRgxZ0pAZ1M+z+u9DyhuJaKCriAA2l+GQqWdSSUnY8/3gvE55P0EanBFS37Ug4YZGltS7UJDij16JuecC4rDAGgKgAaOGvQ0ehLFoHMhPLGO9kLhcAVDXMqb1+/OkOcPhQ7JYs352/eCsHh0aNbsEsSz8t+tu8Z4XFyV8IXpU9lU7Vs2/pDEkUBQXOJysL4bK2at9uodqQLgs5XJUUSyqUCkCYgKSpJIFVMoMDR61Beu0UicpKQVKNqpYgju/OJHP8IFTZyiGBUSlQ25v67dRG4oBIDYqwisR4nWpKtUxSqaUqUlBXp3TrLrAZ6Am5DsYGVmyiXEtxpYcG5Df07bQF4fwTqVrZwAznvtztDuVl4c8wQdzQ/tAlm01jxjYFJZLzhY0gIZnYs171ZzaG2WYmfLLy5p4mJBDuzsOg6RsrBJAKSAxYhzU/an0jZOFTLD0AINXqLjuf5x8AFPOxsrcX7CqcuzozEjVQ7w6wkkJQ5DCpAAu5fbuYgcNmEiUSubMI2AJLU5DcxV5PnKpkoLT/h/p1UKhz7QiQOvS8NyIPJkc32BR8mS4KuZJAs1Y9loNyDS3SIzNf8AqcBqQiQrWklJcgJcFnflCDFeNMRMfUlQ5JCmT3O5gomSe6z9HK4W1pX07E5rLl3WjU1EmYlJPZ4+UZrmfxMYqcEfDdnSCFORQkkUL3hAqTMKjMWHJcveGWX4pLcRHWKsV6DgcMcc5ntVMrEJCHKtrOx/Hjo4glgoED5RE5rnAWoBAYc/2gvD5jNIA1mMd6e114XiYnHdKoxOITKQqnEQyR94USMM4DC9z/KMpUslQKjqNz0g6SgMFF9xSEl2RVgZgPqhl4Q0qIFXlgeHJlhwNXlNlD2jz4Z3T7GNpBkVqlZ06XoQD6dTtGS8SKgkUoCAWDfWB8DmCJiX1MohiHsbwWln2IdwYIoWFpXglskKDVHqa7dYEzSalgk07VfnGma5tKlVUf8AjQk9he8SUzOjMmlVgbdBBhpItJk5DGuDb2qqSsF2oyaEhvp7XjwgEB3PDyoe3aF+CxpL1u1+naC8TihbzBqAUrAp2Swxc8HhCew/NoY4Hw7JSjUUJWpVyfKnsNoxweG0gqUBqPv8941w+P4vhAuDWuxHONukJbmV6vJ0NRDdQWI9YFVI0kJJLgPYs55egHtu0UKDpagMCZlhNQfhT1PR/wA9YEjSNrqKXS56i1mJI0sA3KvYmp5GCP7tVq0jUlQ1BQZia0DDa1+XSDk5MJUtK1lUtSlK0pKaMAnj6ByQCzFhGsjFDSlKVgTUqBSSKksUgJ0u5DIIBq+zRO4EaKYZhVtS7DjgIAOkJqS9DuWejEs/0jMZQkly2lubgEX/ADvB2NmKRwB0rU3DQVuCeoBdrD2iZn5/8OcA5qFayCaqJPEasx3bpBx240gfLg3K6tVM2cEAMWowck+rGgH9N4DTKs5Id3dySLk8qmP0tYLlKuvfkDdx5aPzvBysWiTLdZozOamuwIu4A2sIf2gyoJenDBAISGTcsO1iTWlN4NSFF1IZmAIfbcvyBp1hJO8VpWsD4ZSgNUMVEsznZmsBaDJniqUNRCFLJuCNIPV/YW2jCNrS810mcjDGxdgWdxXka1dqP/SNMTKBI4h0s4DXe9zc84mMJ4rWslMwBOzJDMPrTmTzhwvMk6RpqwDaQAGHo3vG17JORJspZ4pwoUmXuSVEWZqC/tDjB+JtOFSgUKUBPqA0KMbjSuq6328o2ETwxw+K1GdoLHILmc3jsmLcvlNUyRe5JJIt+VjeXg3Nj/uL/KNJIBYdRUV+kHYWWkF9JU5O3z6mFrsNAa2ggvhVrt9OpEDz8rSLChHzh3Lww01u7Ebj1hfmKwEivO+0EAlPO1M5nhAkpPWD8ELNQ9YU5piiVN1gzL570vGygloQcR7RI4BUWHoo0/TBUuWyBcN9XgGRiA5LlgzDf05wwTJmvVBs4DEkjY0idgXQk1tfjNoQSC9o8XLS/l+cdYfAa1gPoURwg7mzdDH6ZgZjnaG4lKBbfaTf/HVMSzb0se0bqyJdAVKs5D/TnF3iMILbbghrCw7x4MGKgD1v6dTEXmuU/wCoHwvn2K8KBQJIdqvWr7dIU4rwnMQ7cTNSxD8yaR9a/sY3q9xXbaB5uXBjQFjWvm79P2gm8l7NWkPETzsbXyJCly3CgRDzIsEZh1EsLRXZlkaV6goBRBJFTWjMnenOFeBk/wBmVpUXQTRTG9yD0h7Z2v0e06MV0bWGbIWAKKuwDfOkd5Nk5QoqVewF4eqClAEEFwbbVjQ4UE6UOpTO9tLXeG47TRJTaWMxVQHPRxUHlGE5lBiTuDyrvBBQxapJqlhcwFmuYploVNW5TvZ+WmnWNpA5waL+FnJ8N4haNfxEhFQlJJHDyDhgIsJ2GlFCJaSElCRxsCRQOUuGc8zHy/xB/wBQZ08IEtSkaS7jflzeJ+bnOII0qmrbcOQ/tAt47js6Xl55OTOcnGq6HwvqOOyzApKlKxKRM4nVMnBVSDUpJYl6+kfLMVh1CaoKUlZd9SCCkg2KTyIjJWNW3EdSTQggH+hjvByiW60ijDywqeEZJHVI4kI3DAgUUQ+wJDwSjCKL3U16uY7wcp6sCzBjT8/pDIyk2CSNKi5fk1ie348TE2vVtaGgUl6cC9bC4D1Z7h9rxvIwJYFmF3NiKNSGMtRUFKUtIUnTpTUqINDoLkOKniO7jppLW+rQCp1V1AdWcjc/0gVpSqflmqrFJcs/S4cflYKwpBABUQwr1bbtDEYYuGSSdvW1/fejwgz6apEwCXQLDk7O5HD0go3WaUU5x2ENneP08KKqPy6wjk4KYat6w7y3KlTFBKElS1H36k/eG2HwZCkslnOkg1q6nLfloYZsRQCmHFEr7e77BA5dmC0ACYm2/TrDeXiUkPrZrD7dI8Vl4ZiOEE1bejv9PSBp+VjYd2hWd7KubHQoFEzc6QkM4PIAg+sJl4szVnlHmLyelmPz+UcZUjSSFDe8MDgQlOa7MWNIsZYgh9L9TtHkrIm4kuBzEOZMmiSz6jvtByJJCCWcPRo+slHgwbHaT4OQdQlNxqNC9wfpvF7gsFKk/FAxCwpCdC0s+gkBldUj7x86zSTMViOBgyRUH8rDKX4jnpVpmM5SxW3EobAneCbTNlJmLpaANJxnITLCUrCVTAdRUH8p8toVJxo3Krmx6x7l8hOJnD+0TFJSeRv0fYRUnIsvFNCf/JX7xO+QWo5/EGcUhhGRW6pn/cDAlKgwKqAvcxxhJxcuHYEUsOsZSJfxGBXpCLEgknoP9sHSMAVJMwky0KYCnmPPoO8Q4E7Ce7FoorIzWSkuySpn36mNDPcVDJNAWAdrUjOdgSmYkkDQQFCtG51tGshIUXOlLOySafLnAU7orCG1YXZFa0YOKbHlygLH4ELASynd9NjU7dxvDSVhiyiKEgcJfURyT3jmdhwah631OSkDft3DxpBAtKD6doqFxeLVhaBCinUR5hTk1OXOkZnxbKQAFCZa2kV6eaz7wd4tUkFAYgsVA2CgHc1/KRGrlalatnoNjblv2jpQElgJVROR12qBXitBZkqe1bDp5vmGgHE4xU+lNIskfU/taM5GXFR8pFb+nOC5coJa9DUgfPanrDE/AVRQKspSoF0152I786wpnYcNXa7iKxeF4S4937/grtzhRmGBZWkC5d7PVvUwQcQp3wtJ0kknKSoByyXp+coPl5HyU3J/5WhthZLbOaN0pt+0N5OUqCQQB3bpcR8Xucjj4scQ+qlcGnSsJVqSRdqlmenf7xT4TLpWI0y0FSZmglRmL1ICgCVJokFPCHCi/I846xORa1cQIaygG03v7iFuL8VaZXwfiSyEoKNaUgKKSQSgqYKvd+W9yuq7Ce6SwADR/f8AL/ZO8Bg5CgDidUnQopT8MVnsCo1/SoEgarHWkXDx2jDywpSUTXlKOpJUXUlgSdX+4VSxuVUsIlZKlLGozQkpYpS+opdQ5n/kwe0MpGVKVxJmpVxBzM4ANyWG3aBJ+igdzoA6i8/9BHgpAFTQdtPJKebgAcrwjzvL9bzEl9FSOY37doPxeMlygQkzJ6kl2RKIl9iSSopoB+PCPA5wqYtiPMbAM2zNGxxm8ipeb4i3yx5R3f8AhfQ/DeXpSEFIYpSK3NQ5HapjXKvDwGIXOICg5KARQE1frV2EfsnkLSjSTVQHpS3y+cUMtOhKWGwc9WjCWHorzH6qVrnEE+rtROf4T4UxgojSEs4UdalElRBBZOmAlAOKHrbnRuUOM9xcqYrhb4gLKWS9tgPvCgd6hyVVc3YHaFkbXuuG9xgZn3Sxmy3ps5pz9eUI8UjQvVRt62igmAgh3FN/p/KEHiBgk/KkfNFOVbj6CmEjMUMC4d++1o0kYpa2AdCRy/V/KIzDyiCC0WGV4pKgAqKSKU0Ty4bC2TgwOJi5uecaYvBlaGHm/S3Pl6wWFWel2G/r3jtE4JdSzp0+wO3qTGhK5O4yssmy4y5h+MKpQpRHKlPnGAnk1aKrIZkicpZ+IkqmI0sbg8xGv/w2YKAAjm94B0N+1rwfJMt+q0RPwAElPElSVFyqmpyahrgAcoLlyES5qRr1ySARqIsRvzajDrAGB/V+bQNl3mP8JiQkA2B8FezLSbBPz/lGqWlQWk8QdkncNYtvyjjDzNYPCQUORpDbbk1DXjLL/Kf4h9Y5xFj/AAK+pgHt6R41bf2RisZVIUSFfDeosAHDVAULl9onc8/6iyZI0S6qL6t6tup2a1BWOfF3+VT/AAiPkmJ8xh3HiEhOR6U81RhprtMsy8QKmqKiejbADkI28P4sLWUmhuK+8Tphnk/+Kn1+hjpeW0NoKdnJeZAVd4bAlaWPMl3cJAbatSd41lIBIcpOqjOEgMbnrv1jHKt//r+0bHyI/g+4hFatdwk2QvwSTVyaEOz+g7Bh6Qmx0xKFgLuWLOzPz5Pyh6jyj0+kSHjH/NTO/wBhBNbal5MxjZYVDh0N/E/CB9SGPu/KPc6nTEFC0lepi/IBwRWgu+wvG2Wf/wA+yPoiCl/4k3+A/wDqYX1atByq0LhRMxCSpalEbB3rTblaEycrTMUXQkDVYMwqd/vtFHhfIr/jCrK/sn7wqVxa0ELPJZI+3AenpfjkqGLJIZmAF7bk1Lm14Cxc6fhy6Ep07kupul29ofyr/wDI/eMvEn+Cn/6kf+yYWyQg0peTxIXn1N3/AKU+nP8AEr8806bMwb2IgbJsaE4wqQkJS9Qo6mJuQe9WjiTcd4Dwn+Kr+IxbVgrj86BkUYLQvpsjMZlE6gXIr0/fpBmJxKiVpSVFNiEloSYb/Ly/4jDTL7nvHK/uXDeabazR4fBSVyVF2qk1c+tjCvDzQpnSClJYqKSdL0qGa+5iyyzzL9IUYT/MYr+CZ9ospeh8H5ckjHtebxqj++kgIAdiSASxDsfesKlygpbn5iGMyx7ftAODtAtXpXitLdOESfMxjKVg9B1Dy9doOXb2+8eZh/k5vp9YeNpDziMgiRmMpKTxgE1NXftCbOMy+MQhAOkVrcmE+EsINw/nEAXkaXzYg8WUXlcrTMTzfbaPpWF8TzAgCimF+cQWHuYcYTyCNbI5vSg5fGjfVh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9050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http://t2.gstatic.com/images?q=tbn:ANd9GcS0211QDGA3QzPtHGj3WzvPTxxIQbo9iFL_emRD7Y8GGPsyCPZ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343400"/>
            <a:ext cx="2466975" cy="1847851"/>
          </a:xfrm>
          <a:prstGeom prst="rect">
            <a:avLst/>
          </a:prstGeom>
          <a:noFill/>
        </p:spPr>
      </p:pic>
      <p:pic>
        <p:nvPicPr>
          <p:cNvPr id="15372" name="Picture 12" descr="http://t3.gstatic.com/images?q=tbn:ANd9GcTwmz5CaNAegMA_GyTCT3TVKUO0OZLTPDgkgmNAgcFMCTihqm0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96240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Orange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FF00"/>
                </a:solidFill>
              </a:rPr>
              <a:t>Yellow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6386" name="Picture 2" descr="http://t2.gstatic.com/images?q=tbn:ANd9GcSPpA7c5kJA2yVoK9oflffSwmF3YqqY0gcK3UuJ8LFJRssOWF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2667000" cy="1714500"/>
          </a:xfrm>
          <a:prstGeom prst="rect">
            <a:avLst/>
          </a:prstGeom>
          <a:noFill/>
        </p:spPr>
      </p:pic>
      <p:pic>
        <p:nvPicPr>
          <p:cNvPr id="16388" name="Picture 4" descr="http://t1.gstatic.com/images?q=tbn:ANd9GcRv1SkvaZbSdXtDRi5TKxvO36WhdskLm9-LNrkzUcsYyo_F3YcI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10000"/>
            <a:ext cx="2466975" cy="1847851"/>
          </a:xfrm>
          <a:prstGeom prst="rect">
            <a:avLst/>
          </a:prstGeom>
          <a:noFill/>
        </p:spPr>
      </p:pic>
      <p:pic>
        <p:nvPicPr>
          <p:cNvPr id="16390" name="Picture 6" descr="http://t2.gstatic.com/images?q=tbn:ANd9GcRqGFGKglaOQO0LUeH_MR06xlGmO8wPrq9CV_BLTpptqn0UV5HX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657600"/>
            <a:ext cx="1295400" cy="1295401"/>
          </a:xfrm>
          <a:prstGeom prst="rect">
            <a:avLst/>
          </a:prstGeom>
          <a:noFill/>
        </p:spPr>
      </p:pic>
      <p:pic>
        <p:nvPicPr>
          <p:cNvPr id="16392" name="Picture 8" descr="http://t1.gstatic.com/images?q=tbn:ANd9GcROYX67V1WDgPN201OQlveY50tky2mCg3dHVhKSFcrsMmWVpzPXW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276600"/>
            <a:ext cx="2667000" cy="1989139"/>
          </a:xfrm>
          <a:prstGeom prst="rect">
            <a:avLst/>
          </a:prstGeom>
          <a:noFill/>
        </p:spPr>
      </p:pic>
      <p:pic>
        <p:nvPicPr>
          <p:cNvPr id="16394" name="Picture 10" descr="http://t1.gstatic.com/images?q=tbn:ANd9GcQRsozFVmtWcEoqX1wTHgHQtTG8Y1-D5mHZQVaeumuTDhlwMF_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533400"/>
            <a:ext cx="2581275" cy="177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</a:rPr>
              <a:t>GREEN</a:t>
            </a:r>
            <a:endParaRPr lang="en-US" sz="7200" b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http://t3.gstatic.com/images?q=tbn:ANd9GcRNB8m8l8eShVBir_lK2AKsEDI8i0-qKkPEz3l8krnuFGj_kH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2667000" cy="1733550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ANd9GcQR8F_US8y0wIj84MjYfZ4fvclZvNC4KCi9bo0eSe3FX2Z0czxJ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819400"/>
            <a:ext cx="1905000" cy="1905000"/>
          </a:xfrm>
          <a:prstGeom prst="rect">
            <a:avLst/>
          </a:prstGeom>
          <a:noFill/>
        </p:spPr>
      </p:pic>
      <p:pic>
        <p:nvPicPr>
          <p:cNvPr id="17414" name="Picture 6" descr="http://t2.gstatic.com/images?q=tbn:ANd9GcSA8ddj_LlDAb87Q4T5CrG9CBCFLQLCF1IiSZODqDqSj31vHL2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1" y="3657600"/>
            <a:ext cx="2743200" cy="2157696"/>
          </a:xfrm>
          <a:prstGeom prst="rect">
            <a:avLst/>
          </a:prstGeom>
          <a:noFill/>
        </p:spPr>
      </p:pic>
      <p:pic>
        <p:nvPicPr>
          <p:cNvPr id="17416" name="Picture 8" descr="http://t0.gstatic.com/images?q=tbn:ANd9GcTl1396BXPpXWlsyVqGSS3MnxtSgD4o89qfx6OcEWfivI-db_ZBS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57200"/>
            <a:ext cx="2619375" cy="1743076"/>
          </a:xfrm>
          <a:prstGeom prst="rect">
            <a:avLst/>
          </a:prstGeom>
          <a:noFill/>
        </p:spPr>
      </p:pic>
      <p:pic>
        <p:nvPicPr>
          <p:cNvPr id="17418" name="Picture 10" descr="http://t3.gstatic.com/images?q=tbn:ANd9GcQPZ8Aia_iOKLN3CAGI-jhBLegR8-e1-qA97zP6SBGbS9L1ELu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26670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Blue</a:t>
            </a:r>
            <a:r>
              <a:rPr lang="en-US" sz="6000" b="1" dirty="0" smtClean="0"/>
              <a:t>/</a:t>
            </a:r>
            <a:r>
              <a:rPr lang="en-US" sz="6000" b="1" dirty="0" smtClean="0">
                <a:solidFill>
                  <a:srgbClr val="7030A0"/>
                </a:solidFill>
              </a:rPr>
              <a:t>Purple</a:t>
            </a:r>
            <a:endParaRPr lang="en-US" sz="6000" b="1" dirty="0">
              <a:solidFill>
                <a:srgbClr val="7030A0"/>
              </a:solidFill>
            </a:endParaRPr>
          </a:p>
        </p:txBody>
      </p:sp>
      <p:pic>
        <p:nvPicPr>
          <p:cNvPr id="18434" name="Picture 2" descr="http://t0.gstatic.com/images?q=tbn:ANd9GcTa6sKf6E9qzIJcSaZ53NMdgiw8yozWRNrN1l4mHS6omxc4slw8Y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2477727" cy="1600200"/>
          </a:xfrm>
          <a:prstGeom prst="rect">
            <a:avLst/>
          </a:prstGeom>
          <a:noFill/>
        </p:spPr>
      </p:pic>
      <p:pic>
        <p:nvPicPr>
          <p:cNvPr id="18436" name="Picture 4" descr="http://t2.gstatic.com/images?q=tbn:ANd9GcTIpT4XgBnVjK8jYO1_q66jgvfp2Cj68JUv2aSup5K08Tmdr_J7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"/>
            <a:ext cx="2895600" cy="1954531"/>
          </a:xfrm>
          <a:prstGeom prst="rect">
            <a:avLst/>
          </a:prstGeom>
          <a:noFill/>
        </p:spPr>
      </p:pic>
      <p:pic>
        <p:nvPicPr>
          <p:cNvPr id="18438" name="Picture 6" descr="http://t2.gstatic.com/images?q=tbn:ANd9GcQ_98yTBYhG2LMlGLCO7SU8qw-ub9hv0CrWK-gcvPtHfTZW9q9J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352800"/>
            <a:ext cx="2549234" cy="1752600"/>
          </a:xfrm>
          <a:prstGeom prst="rect">
            <a:avLst/>
          </a:prstGeom>
          <a:noFill/>
        </p:spPr>
      </p:pic>
      <p:pic>
        <p:nvPicPr>
          <p:cNvPr id="18440" name="Picture 8" descr="http://t1.gstatic.com/images?q=tbn:ANd9GcQe9bDXbU1z35wxB-0rI3aPZuc5-x-n7vTn4csxhAQzfnzR99e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962400"/>
            <a:ext cx="2476500" cy="1847851"/>
          </a:xfrm>
          <a:prstGeom prst="rect">
            <a:avLst/>
          </a:prstGeom>
          <a:noFill/>
        </p:spPr>
      </p:pic>
      <p:pic>
        <p:nvPicPr>
          <p:cNvPr id="18442" name="Picture 10" descr="http://t1.gstatic.com/images?q=tbn:ANd9GcQn-_5vJASzyidcZdLqgaTxW0-L4zEjPLeuyizJf6F-oqyIY5w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200400"/>
            <a:ext cx="2562225" cy="178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WHITE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19458" name="AutoShape 2" descr="data:image/jpg;base64,/9j/4AAQSkZJRgABAQAAAQABAAD/2wCEAAkGBhQSERUUExQWFRUVGBcaFhgYFBcYGhcVGBcXFxcXGhcYHCYeHBkjGhQUHy8gIycpLCwsFx4xNTAqNSYrLCkBCQoKDgwOGg8PGiwkHyQsLCwsLCwsLCwsLCwsKSksLCwsLCwsLCwsLCwsKSwsLCwpKSwsKSwsLCwsLCwpLCwsLP/AABEIALcBEwMBIgACEQEDEQH/xAAcAAACAgMBAQAAAAAAAAAAAAAFBgQHAAIDAQj/xAA9EAABAgQEBAMGBQQCAAcAAAABAhEAAwQhBRIxQQZRYXEigZETobHB0fAHFDJC4SNSYvEVchYzU5KiwuL/xAAZAQADAQEBAAAAAAAAAAAAAAABAgMABAX/xAAiEQACAwADAQEBAAMBAAAAAAAAAQIRIQMSMUFRIhNhcTL/2gAMAwEAAhEDEQA/AKPV0jaW/ONCnnHRiNIVjx9OiaNSucbnDVcwfOOBWrmYwLPOB/X6N/P4EMApUGoSJpYC4B0UdgTyi6sGrUkAFrRQ4QTr6mGXhziwyVBC1FSf7jt/ELKwqkNXHXApQFVNMkqQzqli+U/3JA/buRt20SsCw0LIJu+sXNgOOhYF4j43wYkkzqZIBN1oAseZSNj0gKgTsE0OApAzpt027RPqq1MpI/vGjb9CPnE/BJSgHV6fxATijDyZyQFMlblyNGH6S23wiPJKgQVg2q4oJUWUQElraqO46d48ouJZybpmPrma+7t0t8IB1+HqyomIGYOXBYgtYDntG2GrUBkSgp1z7vf3Na8c7r06l+Fp8OYuakPuP1F9TDbTSkte/wB8oQ+GqUoOdQVu3JvKx+MNdNUl9CB3i0Gc8gbx7g6/ZpnyR4pTkgfuQf1Dvv5QtUPEKVpBEWLUTlZdQoNcHWK3q+GRmUpHhcnTvFa/BLCUvHQN4BcTcUJQgkq++UcKnD1J1UYVsdon1vDb9FIWFY8falTeFWv1h1pp4UkF9YrrC5ZBKQCWPKGjCqwoICwQNiRCSwaLGWSt7tu0TMPnFCvl9IjU6xtcHb6RNTIC2YsRCqX0ZodMIxcKSLxPqKhw7wjy6oSbrUEgalVh6wJxbj0TnkUqn2XMGg6JO/eLLlwm46NE7FULmEJU5B2vB7CKRyCR6wo8KYeEgWiwsOQGEBW3ZmybUK8JiuOLqZMxCkc7joYsSvsm0VziswFZf0hpuhoFf8K0K5lWZKnCEgqUegs3mYsSplBIAAYDTtHLh3Dgn2kwgeJg+7B/rE+bTZvKDBYCT0CV8lK0MpIUk7EPESkYEoG2g6QXnUpAKW6wnY/OXLnpXKF8oCxseXnCzVKzR3A1VIa484De08VohVHF4CfEhQMQE165q2SCOmusc8mVimhuROtpHsCkypwDAC0ZBBRDxT8K0kEy1KSeviH1iva7D5kmYqWsEKSb8uhHQx9LS6lKhCF+JXCQnoE2XZaNbtmSdvLX1jqbokinlA7mPZfQPHWspTLWUqBSRqDHMTSNLQfUFnUyT+4xzUUjSMKCbkt3glg3C86pIyJypP7laeXOAjMk8N8VLkKCVElG3NP8Rc/DHFiFgBRF9DtFfUP4Vj901RV0SAA2ti7+og1T8FzZQ8Ks3k31hH7aCn8ZaSsNSo50Ne569YH12EomSyJg0fX0PrALgvEahC5kqYDlSzPsd26GG6fkmIPi0v36doEkpAuivq7BikFQT4Q5FgzMbcx2jXDOHXCVKSLhRKuYJex3s0NdXWoAUCQNNYVcR4nyJMuQLv8Aq2H/AFHzjlfHTLKbaGJdUiWkAqADWuA45d4m0OMyVXKv/ir6QkYVh+ZlLLk8/wCYcMOoksGjogiMmEcQxOWU+BV+TH6QJlqcXB9IPS8MSRtHqMPYsRFuolle8Q1ACsrEF+WsCZfDapxBW7ch8zFn4jgAVt5G4P0PUQJk0ORTbH7aJTUkMmgDScIsPClKRE1PCRVYgGHGhpwwYQT/ACNtIKhZuxXh4EIHgUUnpp6Qp8X4JiElGZDqQNcgZUXgKZo6fkkqDEPG/wAaN2Z8i1VXNmP7RS1MWZRNvIwycFoYNLSpSnuAHvF5Vv4b0sxedUlJPUfKCNHgcmnSyEJR2SB8ILjeGsU8IoZ5QDk9mep+UNVJOWkByHj2onCB1RiaU6qHrApRB6GFzyoeJVoUpOHe3mrJPhSfXpB6XPQuW6VguDpzhSo+IkSagylkjOxB/wA9G84DptWPG6dDOqUAAAGAs3SNMrfI/KJKQSHFlbxzURe3ccuojoonZynFLZjZgYUqimSXs7wYxlTrAdwBsfj1gMF+K3O3UxHk0ZNrwFYpgEtTuCLQKpVIkLCLB9DzbrDtPwCZOSsBTLCX/wDz3MVrxDh63DlynRoi4MquSx9kZCkEqv2jIr2RxVPQkJsWs5jINgLL/OrUfC3cxAxqXNWhi79C2nSOuFT8oG5aN8YxMITmOph2lJaKv5eFe4jRCa6VAhSQ6SQxzf2m2jsbczEvAOA0KIM3xk3sSAOkSkqMxQWQz6Ftnh24bpvCFMOR5HvygccWsDOVkCR+HVMziUCpizub8r2ifTUKUGWwACS336Qdkz0pWz2Z2/taIVekJmFQ/Qo3/wAVOHPZvjFG0iekykow6bXIJ96RBZNKACW0sBzP+/hC9i2NinlZnGZghNnYqWxPkIcZM5ID6623fYQ0aAwBWYapr3Jubs38QGp8UUks2YbEA3g3WTzMKkki5dfJup/tGnUxpS0aVFkjw7qP7uw2EZqzC1i9alQzctjqD9IWUIzKzHyiyMU4WQtN0j4EQpTMFMuZlVpsW1ERnBopGSNKRJtB2jpjYu3m0aUuHWtBellZYaKEZJop0wa+IDc/WCftnY7iOdPOBb4fSMqg1xFhSXjVamVIVMZ8qQWFnNg3vhGpa8TFqUHF3bofpBDi7FP6OQH9SgPIX+IEL2AyCuaANA5PaIzdukUiqVseKSqy3dKk9DoP5hilKBDuDCmqmSSCw8J5f4273Pug7hxCUADue5Ln3mHja9FZOUmOoYCOcuYI6FQMPYpqZ7OYU+KcSMsFTwdxGrAtFZ/iTjoEsJGqy3lvEZyHSAk/GZs9RIWUp2vEWqSoB86vWBtPiQAjdNWuasS5YdSi38mI4VRMwuvqEqJkkqLXDOG7RPqMeVpWUrIP7wlSVJPN/lDhg+DSZVOUKAJKSH5ki8eS0pbIAMul/pD1QrkmSqavGRJSc6CAx6bF43q6l0FjceRblGlFhYAKUeEagAW8htHDE0rQwUNd9jFu2aSBc0Ekx2wuWnMSoO2nQ844zUqiTSyWSBuYmlbCGMFSRmKi+ZWvPr2ireIqqWZ0wILoClZTzD2iwMWqlSqWYtD5kpyp7qOV/IEmKdrqrKWIIPWG5HVIMF9OMxCXNoyICq8PGRLSuFh0uLIAJftA2urvbKygvC2qsIEEMAX4g+8O2IPmC4eMgSRpDHhdJ7MltDqIE4WbBgD6wekTCE3sBqeQ53gpigfijEhTf1NNmsQRuISMU4/VNScjB3CgTcbpvbdw45NtBrj+dmuDmA1UxIDuxsRaytDq0Vof7hmNmUCkJABZmIO5SbWGvNolH+rbKeUFpuPTpibqACRYqcgtl6akl3La30EWVw5xNMJMqYXWkl1ufGoJDlmtZh6xVMw5hnvZOxAY5et1At5Qb4aqFZ0liZoWQtTl1Nz31PIsxfaA/LC0W5Kp7MdNT1PzgvQjSIdCXDNy+zBGRRPHTxtNEJYERTuLwu49QhnbQv8AWGqUm38wCx9TIUTyMUksFQGptLf6gpKw5Sg4UPMCFuhrmIYg/ODkjEx2MIqGOc3PKPj8jHSZiaVSyrfcdYhYzXkp+cLM7GsxTKSHKjdWjDQ37c4SU6GSs8xicozCk/scDr1HTT0ghwkwmF+UDcbmAzfCXASnTz+sEMCSznn/AB9InH0Z+DhPIShRazEk9v8AUD8Kxd2c+UR8drlCSlIdlliw0DP74WBWGWXvBnKmBRtFnyq0c4EVfGyJa2yEpdnBvy07g7wnf+KVaaRKw1pqHNwXPv8A5hZcj+FIQX0IVvEaZpOUl+RBB9PpFSfiPVTFTEWUMpOoI+MWrKp0pUGAcAHTQkW92b1gsMWl5E5sqmF3AN4EXbtmnHr4UPgdBOnqAyKSN1EFv5i2sB4XRIQCkOsi6jt0g6qskKTnSEv5W8ojyMQStV7ARssS3QOE3NmAIcLKS5bTcehjJckgsRf7+sCqVyFEa+0UfPOqGQ0uQS5jsXF/T1tBSwwdwmjORPOCFXhYWggiPKCsSqyFJV0ChE4zFBwb99RHQlhNle1DIWqWr9ST7tjHJSuUacdUv9dJFixcg3IewgBLnLCiCo2DjrEXLq6Hq0FcWqHlhPVzChiOFyZn60v5mDS5xZyXgTXTBboXicpW7Hij2Rw7ISkAS025hz6mPInomAgGMhbGorpQibhc5lDpA5Uzm47iPJVTlU+0WJls8P1lhDJ7ULTlOm/2IrfAcVtrBufjRCLFiSH7RVvBArjeGpMmYhJHiIJdrZRYDX3RWdbgE1FsjsojKQ7Fbh+eYEpOrdru+yqoEZy4LM4OxL8ixcawz0kmXNQjKMoCsytHASHck6uSLxFpp4Omq0p+jwwzVACUAMqkuoryjcOwGU33cF9ocuHOE/ZnMSSbNmGhD2vYto/e8P1LhSb6MSGsx0TuPK8RF0zS2a9yBzALKHdgD5CA4N+h7EmjqiwGjffcQUowtRZ2gFQzgoAE6/pV8jDDhayCxZ/cYrARhJAKRsYS/wARMT9nT9VKCfmfcDDmos5LC2gvFe/iesCnSTtMT8FCKS8FS0U6XF2GvkYnp4hbd+m/kYSkzMymSbmGCipPZp67kxzOdFFGwlUYkpbggpS25Yn0iCqc36Qzn1MdEy3iVTUQJid2PVHKlkkm8NWF0JyhvvWI9BhgtbT4w4YTQgAfexi8Ik5MgT6A+zYhw4iIaNLMQG8m9IclyRl0gVPw0ajSKOIiZX3EfCbpMyQ7gOZfMf49em+0TOFpf9BJPK8NUynIvEH8kEk5QwUST3OvrHPOH1F+OfxgyqmMlShqxPm1vlCTTcNV6ZUycqYPCM2RiCpO5APS94eMSq0ymeIkviVJPUaPuOUTtLGVq9E2gr17mC0qvIFrxDrcM/rEyi0tXiHNL6pbpHb2TBh5QqATsGmPm7v84eJM1E2WEb/SEmlRlYDtDJhSmLesdHH+MhL0N4bhjagKO1rDv1ibXqKU2UyvlyvHKlqmSyfM8451ktRuPSOh4if0CV2GGecxJcBgbQEnYKtCvGLbEbw151D9p8mjqlQWnKvU8/rEnFMa6K+qKXXlC7icpQdrQ/1mHELKeT+m0AMTw+I9SnYCYdmEpI1t8zGRyVTqSWD2jIWmUAVXR2gDVyCnS0NE+bAxVAZqsoi7wh6R8BxLKcqj2+kMi6hynlaIQ4QCUuT77xGXLXJIspSN+YEaw0PeHVKSQCfDu0MmBrBzKFs6glI2AB190IeFzAtLoLjb6HrDPhNQUlA5N6xROxKH6XfP0NvJojYxKyyioapXmHY6xFosT1eJk+pSuWUuA4t3GkNgAHRrDkftUXHQ9IYqOrDMdecKizlUXsx98SpWJBrnSFQRnXXecVL+MGP/APlSU3Llam2AGVPq6vSGypxg6Jvz6RXfE3jWVqud4nOQ0Vpw4WofCFqF1X7Db6w0KRtA7DUMAByEFknZr/esQasqce0EcMF35fGNJdJbqYk0qQnTygqIHJBqmUyugf1F/pDNhy/APvSFSVMyt6eZ+zDThd0esWgTk7JgnHSN0kaGOa5RZ42lF4dP4JR57C8cqmgBGjQSTLDRqvRoegFTcZJMmaAu4VdPYajveI+D0gW0wpDfttr17Q7caYVLmSkrWkKMtQIf/Kx77ekAEhi21o5ZQqR0Lk/mgdU4aQfCHdy3KIsiW6j0hlIs/P7+kDvy3iJO/wABYCM4CqZzkSWvBORaOEtDmJkmX4g8USEbDOHJ59PfByQQxJ0b7EBaZWn35wWlp8PSLpisGLleO4YHlEwUII0cR7Mp9Ds8EJQDQEEU8coijxjTTyhRrp1jFl4pKCkKB0IL/WKaxLE3cPE5qho6Rps8OY8iAZvWPIiVIqqWzq9Im4aBLLnX4Rk43++8cSqxO5/1DChyile0W50GkM1PgKFi4hb4amv8IfcO0EMkKxTrOBWOeSooV0uD3G/uiKjFxIWJdSn2atl/sV2Vt2MWjIkA6wF4q4WRUylJOp0O/QjsYPT6gX+gSTWp1SoEdC8erxZLEa8oTsKwkylezWGUksdnGoPYw50NGkAFh/qCrZmqBsxS1mwPnE+iwNSmK1HsLe+CSsqVCOiKoCG6IWyLOw4IBGg1ivOJQASIsHFcQHuMVrxPU3MJOKGi9C2CF5aCdWEMWHyXhU4aqs0lDbOPMEiGvDprawkUGTJEywJ+2jWjuoRyrpsdaE+EnyhqECE5OZSW0JHuhvwo+FvvaE6TNAUkdoO0eJhILn7aHSMMa5oA7RHTPAPeFqs4oSCbwEn40ubZ8qOQ1Pcwjn+BosA4xKTZUxIPJ3PoI3l4lLWfCsH3fGEnDKcEi0M1NhaSNopG2K6IfHFWEU7brUkDuDmPuTCuqc6j3+Ahkx7hn2wSFKUMhJSAbX7g8oFowFRUczgJYZnBKrD9Q5jnuCOUTnF2OmqPELAA6D7+UcFp3jaqlmW4d3+A+xEczrty+MBs1G4BBcQTkpcd4FpX4m+xBqlAAgwegaJtAtQLG4hhp7/e0A6RTff32gpSkhr9oqgEiZLbt8Ij+1yltjEqZNcd4XsXxVMp8ygG5w3hjbiDFBJp5kxVglJPctYeZaKHlVJWQBcnaLFn8Y/mFqQlGaUzFarg6uEp32uba2hUqMHTIqcyLyyklHRX9vpHPyO9RSOYwf8A8avcN6xkFZSXAJ1N4yI9mVpAJSzqI4zprpHSGtNHKCWCElukc5+DyVP4PQn69ItRNNA3hasAUX0+cWFQVTBzCpR4DLSQAlj/ANi/PnBmmpikeEk7XvBVozpjZKxAM59IlIm5tf4/mFSTUsfFqOejQw4ZNfrDRbYHE54ngaJgci+x3H3yhUXWmSpUtWo06iLAqJwaK4428MyWrTMCPRiPiY0sFRvMxgKHURxnYqNjAIzhz2gXV4iU76H5QvZjKIaxPGLawk4ziOZ4JIw2oqFhOVgwVewY6Pez6trHWfwTMbxBy+oyq8tdBbVoFm6grg7GgiYZaj4Vlx0Vy8x8IseRMhMHBiv7CPLprBugwSslhswWOo/+zxrt4gNBpc28bJrGDQEqKydLuuUW3Y/Vohq4hlnRTHkbH0MGxaGU4qxeIlZxCQGBuYW144g2zD1j2jnBaxd2v9+bQspDJDHTrJ1Lk6wYoJLnSAtHrDRhMqBFGkF6KjLaQVp0qRzjyiRYQZl0hKY6YokzkmoC09RA+fLN23fyI+x74kTZeRT+seKmgOObN99o0mZChiKyVL5pGh57wO7a/d4YuK6MJJmEhKcvjJsLNf0+UVlUcX3IloJD2JLW5t9Y5pKmXjo4/mEpZ9eXPrE6TWvc/YiuJWNrKs2U9XVf4QyUWMAgHSMpGcR2k1EEpFcxb0hKp8XAa+nWCVJUTJpaUkr7aDurQRVSJ0MlRioSkuYpnijF1zp6isqAeyDoANCOb9YszEZQkyyZhBWRrsO31ipOLq0ABW7/AO/dC8ttUPxumeSMT9kHS7Xs+/eJFLjyZyS4yqGzuH6QufmQUuNIhGeUKzJiCb8LNJ6PCakCx1jyAv8Ayyv/AE303jINIXRmoawe1Gb9BLXFu7wfnVFO5CVJ0dwp78m+9IQPzyknJqHeCsimOXMk7ORt96w/+XrlBXH20Z5UpTlTfqIAdyw/uYQSlUygGSG57+ZgVw7X5ksdRs/w6QelkFik/fUbxaMlJWTljo4ro3S6jcXBbeOMvHCk5VBiOkSVylKtmJ8gAD8Y4TacKDGyhAkn8GX+wijEcyYT/wASpChTJnDWWsP/ANV+H45YY6OXlLEi0B/xJrU/8fNTuvIlPVRWlvg/lA/6K0VzhXtKksiwGqjoPqekNNFw/Ll/q8atSVXFuSdBEjhPC0ypAA5X6ncwQqGCoQ1kuhlC5bUfL+IYcOogdNL2aAuHJBAf7eGTDCzdNYtGJJndWEJKSCOkQKOkyoy7gkHuDDHnF/vaBVSoAq7v7gPlFHEWxdx+jBSbbRVPEGHJzG0WnjNU4it8aNzEeQeIrIksYP8ADNMxmL55QPJyfiIDJllawlIcn79Ia6Gl9nLCN9T3OsRsrQYodYb8LV4bwm0Srwy4ZMP6efWKwJMcsJTmAUdxYchDIgWEJ+E1jMHhiRPtrF0TZpWmEXjrF1SJTpOXQZmcB1Nd9B9BDfPm3iuvxRCvZJKSoFx+klwkkuLB/wBvuiXN4U4/QZxBxSa+jlC+ZK/GUvlUAlgTs7m+z6QAkUUa4esqAOYlD5UgqSP1OvKlP7lZClZI/u5mD8mlbXk/lHM9ZdYiHSUF4P4fhw0IiMkBw2hgpSVIDcx7xDxSJt2HsFwCW7rSDycBoZJk4IDBg2jWhVo8VY9Nuh5do54rxAMpJMWUkkJTA3HmOAOPt4p7GKpc1V/07QzY/jvtpjjQb9dIXKpiczt0aJOW2UUThTgi0GcK4ZmVGnhR/cfkN41wXDPbTADoLq7D66RYuGoAKUgN2GjbQn0fxEGk4GlpQkFa1EDVxf3RkNktKG1EZFKRPsym6WaCovrt0htppoCMzBmuCLbfQQkoSQqGCgqFpDXaJThZeE1VMO4PVvMzJ0UeTXs9uTvBCZVTpcxr5ToXiBhZdYzEPsIdKWUCLh4twwaWiT5F28FxWNTEqAfd3tfkO8EZdSqYQXLlgWAbTf4wUnYZLILoBcHb5wM/4gJ/S7asSWBHX1iw0ZRZri7y5ftA9rH1Z4qzijiFU6plyyfBLWm3NRa57O3rFp49My0c5RLlMpZ75Ukx8/TakqUVE3Jd+usJ1tkZS+Fw4XV+ECO1XMu8KWAYznSC99x1hk/MBSYn/oz/AEN4dOg5R1LQoUVXlYekGZeIJAd4rF4TY0rr7QLrK3WA68bfwoBUeQ+7RzNHNmfqOUchrGfIGiLiuIAA3hVmUBnKJLhPPQns498OSsLSjZzzNzA+smJTqREpWxk0gNS0CJQZIbmdz3MdFiPJtQ94zO8IPdkvDw5g9QyFBVoX6KYxhqw9TtF4NUSkGsLkGxhlp5FhArCw3JvfDPIlpAfWOhNEmD1UwGghG/E7CRMps26VDdtbDW3S7amLCrJl/KFTisFcpaQjM4Ya6nT9N9tr8o5+f/zZTj9KwwWl9nLBdQYAgoUAUAnKVhTFyVOkswKVMNLFRVgkKGo3f9Q68zE3E+HjTYeVJTmWooJQp0ezQygktmDkOD4nbRrQqpTPQkFUtYTzykpf/sLRzb6y+Bmehi6SyVe48ohS8QU7MSRyBPwghhtETdXpt5wy0mVA0EG0zVQi1nFiZNluk8iGPkN4E/m6quP9NJTK3WotmHQa+cWlWTZc1ORctMxJ1C0hQ9DEU4A95bJHImw7Hl0hkvwWyvxwoofqUG6fzHGfgkvcEt1+kNmKUq5dlgjkdQfOAU+WYRsZHmC0gllRGhYel/nDRhJTm8Ttt/MLWHJWp0pDsxflBqnms2xG0CPoZDjKSkAMLeUZC+isLaxkX7L8JUxCm4Sf1R1padQIDG8N9Nh6FJ8rcm/3HWRhoSvQaRbqAhU/D+fLs33/ADDZR02VIB235GOchAAtExNw8MkL2fhvJcHxae4/zGTZo0G177x0QGTo4iEuQASXdzp9IDChY/EvEUyKKZsqaPZjqVi/okKPkIooJeL14s4fl14yrKgUP7Mg6Es7jQ6CK3xPgadTKyrbKf0qGivoekIpUYXKKsVKU48xzhwwzH0qDOx5GBlBw+FKvcQy0uBoSzpBAIcNqx0icmmOkbfnY8m15axjypwIrmK/LqGV3Z7Dy1Z3jtJ4UmZXUsP/AIgkN5wjsKoYeF8YEwJl/wBNBAuN1ZQ5VqA7d94O4hV5AALfSK1nYNOlLCkeJiCD1HSCOJY1PnfrQUJbRL/Hl0hosEkFcd4nQhwDmVyToO5iuMd4kWo2U3QbRKxaeEpJhRWskud4olbEC1Hik06zFesMmD4kVeFR8Q06j6wl062+cTZdWQxBuNDyhZoKZYEmbBzDa1QIvCdgeLiaGNljUc+o6QfkLgQwMh+w2q+3hkpcRsxP1it6Cr+3hgo6z7EdKZJoaplU+kYiQ4fcXA72DxAw8FZfaDE0hIPv8vsxpK0ZYLfGwQulKVsy/CQdwdvjFU8JYF7CYSFKdJIDKI87dPjB/wDEDigLmCSg2l/q/wCzaeV/WIvDqyp1HpHFyS2kdEY4MaQ42B3aOKz/ABG1KHMSZsobRKKGI0mZzgnSVZJYawJqUtEjAXVMY3eLR9oRoNTKH2qSlVwfSFjHuEFyklaAVI3tdP1HWLToqEDUeWw/mPauhcbef0iz4+y0RSoo3Cm9oU5suhHIqYgA+RPrEo0CkMpQIZbXe+cKJF+WQQ4Y7wJLmlSpf9OZqCkMCf8AJPzF4rLiTHJsqeiXNdJRM8Y6Mch6hlRz/wCKnpTuNAEZA2XiIYXjIagE7hyqzSgXcWFwzWBYBusHZdMVkqHIXjIyOx+glgSFI0dZYa0ZGRiR7MnhIbnAbEsRMtKjqySW6tb3xkZEuR0MhZwnilOZJnWAJulJu+gN9r93hnxDEJSkBRIKSkKHhOh3ZoyMifHJ0PJaR5OHSDLzhIytmcJb0gWKBBV+7LyB+ceRkLyuqKcUU7sM0FPLSlpQASNmv3JOpjsqQCHEZGQ8XaElGpUR5kgHURFn0YY2EZGQrMhN4lwBMxJAsTvCLNwCakswPYj5xkZGjJoDRvJwKZqqw7gmItSMqmjIyKRfZ6K1R5S1ikLSpJuPtu0WPg9cJstKxvtyO4jIyNPDIO0sH8PULR7GRSArGekqGGpiJxJjnsaeYvcAt3Nk+8iMjIM3SZorShp0wqW3M367w+YHLyyR1v8AfujIyPOOoMUK4JJmCPIyKxRNkWcUOXNx0ME8DlpCgU+sZGQ8fRX4O1HPtHZaOcZGR1Ikc1SwRo0VD+NmBJUiVPAAUFBCjzSpyn0IP/ujyMhZLAlbSpsxACQqw0eMjIyJdUG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AutoShape 5" descr="data:image/jpg;base64,/9j/4AAQSkZJRgABAQAAAQABAAD/2wCEAAkGBhQSEBUUEhQUFBQUFBQXFBcVFRQVFBUUFBQVFBQVFBQXHSYeFxkkGRQUHy8gIycpLCwsFx4xNTAqNSYrLCkBCQoKDgwOGg8PGiwkHyQsLCwqLCwsLCwsLCkpLCwsLCwsLCwsKSwsLCkpLCwsKSwsLCwsLCwsKSwsLCwpKSwsKf/AABEIALcBEwMBIgACEQEDEQH/xAAcAAABBQEBAQAAAAAAAAAAAAAAAQMEBQYCBwj/xAA8EAABAwIEAwUHAgQFBQAAAAABAAIRAwQFEiExQVFhBiJxgZETMqGxwdHwB+EUUnLxFSNCYoIXM0Nzkv/EABoBAAIDAQEAAAAAAAAAAAAAAAACAQMEBQb/xAAmEQACAwACAgEEAgMAAAAAAAAAAQIDESExBBJBEyJRYTJxFEKx/9oADAMBAAIRAxEAPwDxiULqEQlHECC1GVLCkDnKknmu0IA5lBSwjKgBEhCVBCgDmEhC6RCAOMqAF1CCFIHCRdEpEEBK5K6K5UgEISgJYQByhdEJIQAiEsJEEAkQUIAEiVCAEQlSIAEIQgBEJUIARCVCAJIldJEoCgYSUartOUrV7hLWk6gaCdTsFDedgM5UKyHZ24In2TuPKdOkzKgVKRa4giCCQRyI0IUKUX0yWmuzhEJYUmxsHVXQ0eJjb91LkktZCTfCIxpmJjSYnhJ2HwKl4Zg1a4dlpU3P5ke6PFx0C1Nj2ONRrGuPdbqQBq57ozEnlAAHQdVvsHs3UGta1rAwbNDY+I181z7fPri8jya4eLKXLMfhX6RvcJrPg/yt2Hi47+itv+lNID3SfFzvuvTsPp52BwG/DlBiCV3Wt43H2Sv3mvb2f/BklF5iPI7n9NaQHux4Od9VlsW7EuZJY6Y4H7he73FjKzeM4aFnc7quVJv++S5Rrs4aPBa9AtdDhBTZW87Q4OHSCNeB4hYa4tyxxB4Lo+P5CuX7Md1Lrf6GkQlASwtRnBIrC0wSrU1DYHN2nopzeyT+Lh6FUy8iuLxstVM3ykUMJIVxW7N1G8Wn1CkUuxVciXFjNJGZ2pno0GEK+vN9g+lP8GfQrip2VrjZrXf0ub8jCh3GE1me9SeBzykj1CdWwl00K65LtEOEhSlCsEEhInPZHkfROU7MnfRK5JEqLfRHQp/+GiPe18NExWsXAToeccFCsi/kl1yRHQhCcQRCEIAEiVIgCXkRkK7lGZRgxzqvSP0ztoouqNZneahbroGhoB38+H0XnQcrTBO0da1P+U8taSMzdCDHQ6THFU31ucMiWVSUZazfY9gVdodUYXOLgTUDDAEySGtI1BHAbxsVha7qL9SDmO5BIM9QdPgt1hP6jOfUDH02uDuNMzA5mTEdVWdtOzjKjvb2oAJn2jNWZjvnYHRvrI0XNrl6y9ZPGb7IqUfaPJk/8IYfdeR4gH4iFZ9k7RzXkmYEyN+YHyPwUK1wi5mfZn/kQPqtRgdqKTWZ5aQQX7meckacPirLrWoOPsmV11fcnhrMMaAAIiN/r8oWpsMpbJgd4DXlyCy1pfMd3QcxB0OwgmfqtZYMaabR1/sudRBtmycsWF8aRZb1CMojMWgQQIHdnzAKwVt2o9hVipUL2GQ5rjMEyQWnnPr8tni1aLQhsxLZ1EwXAn4wvGsTrNFYl4PtGuGUjUTuJBnxXQvk4uKX4MtcdT09b9uHbSDDSQdxmEweqpsYpaLH1O31Wl7TLTL31HZnudo0ENDYaA2A0AD7qnu+3lzVAYA3O86Bjc7jyytHTmUT++OExjj0nY7RlYnHbCRmG7flxW4p2TnUx7Uuz765ZgjQOA4qrucJJkSI81hqs+lPUaZ1+8cZ51C0vZ/s9MPqDq1p+ZU89kqYcxzc3d94OIIcemggTw1VzRfkjun1/ZbPK8v2j61mfx/Fx7YP0MO6J+th3IQCPipmG4tQLgKhdT6uaSPVswtZVwmiaOZlWm5pghzXAg89lz4Uzkmzc3FcHnNey4qrxAVRJBDt+QPxW5u8PBGniPBUF/ZxPilg5QfJEoIxzceeww4EHkQApDO1wG8jyUm8sQ8lpE8lm7/DHNfA1BMD9106o029rGYbHZDov24/Ree+Kbp3zN1+IVbiNnRDi5pDekEz4agBVdxh7mHg7wn5KwwXDvbPIdJDWiY14jSeGk7K9wjWvdS4Koy93klycusH+zD2tcW8+MdRG3VQTVK9FpWbsoEQI0HQLn/BAdwJ6gLGvOS7RfKn8M89ZVT7HrdOwVv8jfQKHXwNh/0CemnyU/5sH8COpowd1Qgkxpw5KOtdd4NlBjXmDxHKVmbq1LD04fY9V0qLo2LgxWVuPJHhJC6SLSUiISoQBJSolKoGCFMw7DH1nZWDxJ2Hifokw3D3VqgY3xJ5DiV6Pg+FNpgMYNBx68ysXleUqVi7NXj+O7OX0N9mezv8ODBJe+JMDhsByGvPkr9mGZjJVjYWO0+Q8FoqGAlwkcFy1Gdzb7Z1V6VrOkZA4YOCZfYArX3eBFh12Ko7ihBVFlcodoujKMlqMzdWUahWOBdpn0HDP3mgjffThKevKOviqa4pbhUwslXLgWcVJcno9HFKVemSDIM7R3Z2XnOImlb3RdXyvObRpY4tMjQgkgGAdQZ94ckzY4g+g/Mw+I4EcirK7vKeUOaATUfPek5XRE6zGwGi6KuVi19oxuDg+DOnDhcOPsqDKbATNR4dlHEhjSe8fHQdFIwu2YyoTTAhgLA7i9x99x8tB4lPYvjRdloUxD3HK8yIaJ70Hlxn91MtrYNDWt2Gmu/iqbbGlhfVFNi+zO6cbZk8FY2lor+zwJzuGnBZYQlPhF8mo9mTGHJmtYwtrcYeADp3m/Hoqe8txBPondbj2R7J9GSr2qhsqPpOzU3Fp48j0I2Kv61LQqsubfkljNoSQ5bY97T/ALk5hw4GOX2Tta9Dh4a+aoK9IjVTrF7Xg5zq3UjYu5RzKtcW+UIrPhnD6UNnidvuqi/tZaVZPus5Pj5eSX2QI1TRn6MSS0x7C4nLu6Y8TsF6Z2f7MCgxrdC46vPNx5dBsP3WX7JYP7S/c53uUYdrtndowfAnyC9MfdBvuiep0H3K2X/evVfpmKvh6xtmFzwS1MF5DqFErY1XB7vsmjf3XOI9Tv5KJcdrrxugdTj/ANTQVicIf7GuP6JVSzH3VZdWsKK7tNVnvtY7nEtP1HwTtPHqdSAZa7k76HYpVWmEuCtvbfdZXG7PumPzktlfPkrN4o3QrZRFwfBksaZiihO3LIcU0u4nqMDWMEIQpIJuVLlXKcoMzOA5kD1KhvORktNd2XscjJ4vgnw4BbWxbHos9YDKArihc8F5S+bnNyZ6CqKjFRRr8McCWnSAfmFsrK+aBB0/IXmlldQDCuWYkcuhW7x/JVa0rupVnDNBjOJA7LKXNWZ6Sm7m8zE6qK+tErPf5P1JaWVwUFiOa5kfnBVd+2DPNSvbE6DmuauGVXtHcOnOAfRZdUixlHU3US4uHMGhIHyKtrjCqrdSw+WvyVNiLv8ALf0BPmBP0Vlf8iua1HeDW4JdUOrnGAT6k+vyWjpM5dPhqqDCH/5LDzaD6yfqr2yrQPzZLc9k9+CypZFF9ZOALSdpW3sqoa3hqN159a3W48wp9DEjETELR43kKp6VXQ9+C5xqsOETxKztd/xXNe8JOvFRLm447/ZJbb7y0IrFhw5usc1CvoG3mnm1/wBlU3deUqzBJMhXLVGNuSJGjgJCmDVKNNU6lhXmlHQvPwq1sWmq4NaCSd44DmTwVW/AnOLnMn3nQAJ0nTbVbjs3hpt6ZDhL3BubodC5pPTQEDjI3WmUYvlEcrsfwjA2UJyuGZxlziNzEb8B6K3Zh4d7pnWXPdAYOg4k6bDTqoNhdltYOcAabiZDoAaNWmQRoem/DjrZ2uPtAcwNL2k90gtLQ7WGmRJaBBkc91bBprStwZIvezTTSz03yeMwCCeCx93avaTJ8itv2XuyXlrxwh22o1iTx3BkKJ2osGB0t/Dx18ZVNsFbD6keDRH7H6swlRoOhEdVXX9puBr1V3XaCY08vuoty0QssNXQ8jP2+IPbIqSWjjxA+oTGI1RCkXgVHc1I04fJdOp+xz7Y50Vd6O8VFU29dqPDVQpXTr/iY59hCEqFYVkuFMwpv+cyds30UWU9aPyvaeRCSxbFr9DweSRu6TlNo1Y8v7H6KitrjqpjLrVeZnWztxmXtO6g+IUht8Ros9/FR5JwYl6/VVqLzCz2RftupKdyZiB1Hx0gc1U0bsbq1wIl1QvOwEAcAT+BURg5PGM5YtLmztmUpMS48+Hmnalckck253FNO5rpU0YjHO1tg8nmq3EsJp1mkPbq4EZm6O108CrBwXEK/wCnhCmzIOwo27Q2S5oAAdxgbT1T9vU08PktFWtw8EELNX9qaRMe6fgsV1Xyaa7OMLCnW5cE+bzSfVUdpeGYd5HmPupZfx9VjaceB29JxuAQmXV8yLSzdVMN9VpsO7PNbBIk9VZCuc+hW0uzOU7Zx91riOgJUStgdYnSm74D6r0mnQA0jRdeyC6EfF45ZllM8uGCVh/4z6t+6bNItHeBEaa816g+kCoN1hzXCCAZ6Jn4qzshWYYLCHmRkjMZDehJgE9B9FPxfEjSDmtdsMsxuGnMZA13M9eO6n32BZSXU9HDadR4a7brKYjWqUwRU0JOoboC2dwTodeWxjRNXV6vAnPVo6bsPge1HEkB2XNP82UHv+6N9TwB1UOrVcATTqElrX5S4kwd+AHFoA0G51Kg1ajcsyXMJgOLTDQBqJAkHnt5ceadcBzCHk0wTlAblYCwguOWMxdsZOuoW9IzabnsfjVXM7PkeGloAgmoA7iW/wAmYwJ2nlorLFLwPue/JAa+AdRIbpI2WE7KXQoVnQ1riyZ2BfmJnvf6hsdY4K4u8ZbUdI0gGYEau0A+aw38PDdU9iN3VfUpg3GhUS4uRKg17qAssE9GlI4vau6ob8qZcXKrbqrK6NMMZjnLSsrPJJlNKQ+3cQXASBv0mfso66a6ME+xUiEKRC0CJXMJQEDFnY38CDwViLwLNOdCUXZ5rBb4yb1Guu14agXE7FI2vqqClelSqVzmgdQsrowvVmmtw1pIHX5LbYXaZKQ5nU+ayNi0Bvl9FsbG8z0G8wNfEQD8lgpyU5Gmx5FHbjrC53+i4L9T5p6gBpJ5LpxRjbOxS8Uy+mnH1Dw2TTjOiZoEzkBNXVoHtII4KSEoas9iLoMwGIUXUnlp24H84q0wG0fcPyiYHvHkPupnarC/aUiWjvN1HlwWm7HYT7C1aHe+4Zn+JjTy0Hks6pjPst9mmT7DDW02gAbKboAlnRcF0+K6EK1FcFEptsVzvNch/RDW6SmjW5K3hCHRXDmpRUKWUeqZAy6lKp8YwJlZkFoPjz5jkeqvSE25qRwDTyLFsPq21QljTlcMsiBPRwII4Dh6KuIOcEsDjxOYwwGASZMTExEFetYtYhzHAgahea4lZ5HZXGYIymP9JkaDbj8Ejm6+x1FSIFvXh2hOoLXTr32wPk34KWa0CB4nxO6g3L2N02PdIMbnj4bH1UevehVWR93o8Zeqwl1q6r7i4TVW9lQK1yrK6SuUxyrWUR7kjqibLltjHChsft740w6OKgLp7lyrksM05awQuw1CYXCyCUBNweJ9E41qCTiuyQq9ryFZlRq9uDqEB/RxTrqywwzUb/UFUULcue1g3c4NE7STAW/q9gslEVqL8xp954Lm6gbkAGQs9qWYaKm2Tba4AV5g9/oW9ZHnp9ljKFfiT5qfZYhDgfXwXCVfpLTouWxw3NN6kMOqrbWtIHP8IVhTdoujXyjGx6OC5e1BqKTb3YDZ47FWYg0jJ0BR/bglSKZ08FnsRfBjL6ckDgXAepAWkpjb82CoqY77f6h8wr1p15pKUNNiOKQILvl+6M2y2xRQzi4dAj81TDGQZPkE7V31XKhx16SdSjRNOeoz67p6Ic/X4Iwmg+q5J+Kbp1JAXXD1Vgo3WHRef9vLfI1tQAQ12U/0u4+seq9CqOlY7t+0fwdaR/o+IIhLKKfDBSzk8wvLkEfPwVfVuFF9suS9WwqUVhW7NHn1U2XLjMklWqIjmd5lw5yQuXKbCuUwQhCkrOsyFyhAFsEoCSUAoGOlw5q6lcuQAxUoyozw4aa/3U6UpEoAn0qhaYfIIiQeB5KdRuuSrbqzIo06upDpbzgsgfIhNUbsLnWVabozPQOz2I5hBMkfLgtLTqLzTCMTyOngt5YXrajQWkGfzVVwWcESLJ1X85JutXIGmh+BQ2p+c0y8/wBirmKc29Uk6lWlF+hVY0HoFJp1NFnnEuiya92k8lbYddSASs/UraJvBMXb7R9ORLTIHR3LzlV18SLJPUa9wTRKGVJH56IW0oEOq4PRdhKU/YDL2T0KadT56qQ9pTeUowNOQF10ShsdfsmyVIpzUPz+SxH6lXeWyqD+bKOurhp6AlbGvU0+C8e/UvGs9UUQZDDmf/UfdHkDP/JTFaxJvEYqUSkQtJkFlIhCABCEIAEIQgAQhCALRKEQllAwJClRKkk5a1dBIUSgC7F6x1qKRABzywcZfo7fhIbHQFZl5IPLVSqzyQBoQ0nTx/dQrq4zPcRoC4kDlJmFSq8ZY7OETLe5haPAsayGOHFY5lRTKF1Cqsq+UPGR6xa4g1w0KlufPJec4ZjhYddQtTaY8wjffgd1Rv5HL9gHI+qcL4+yq6d808QkrYk0CZAHUx6qGtGTwm3FfReY33aR7L41aZ0Z3Y4OaPeB859FY9pO2IILKLpJ0LxsB/t5nqsdQZJV9NOcspss3hHvfZztUyuxpBjaddQeRWkZXBXzrY4zUtqmZh04jgf3XpPZ79QqdQAP0O3n9EsouHfQ0ZpnoRqJRUVTRxhjtnA+alNuhEhA+kt1RcuqKN/EJupeQjQJDqiaqVgBrsq66xcN3ICxvaP9QadMFtM538gdAf8AcULWyG0iy7YdrG0GEzLjIY0buPM8gOK8cuK5e9z3GXOJJPUp7EcRfXqF9Qy4+gHIDgFFWqEfUyzl7AhCUBOIdspylNFd02wnEDYMexSexKkQklAYMeySimnSuUAJ7NInEIAmISwkUkiJF3CQhAHJQhIggHHRVsKyCQ0wgCtSgp+rb8kwQoIO21yNk9TxFw2KioSuKfaJ9mWH+O1eDoUa4vXv95xPnp6JhdNYTsFChFdIHJsRrZMKwo0oXFtbxqd1IATghmvTkKFJaeIKs3BMVbeUAO2vaOszZx+vqFb0f1AqjcT5lZp1qR1TZYRwVbqg/gn3kjYD9SKke6f/AKKjV/1Cru2AHiSfhKyyFCqiH1JFhe49Wq+88xyHdHwVeugw8l223JViSXQrbfY0hSf4TqgUApDCOBKfp0k6GJCUE4EIRKUIJEhIUpXMoASESlSIIEQiEIAnSiUIUgCIQhACZUhQhAAEqEIAQpqpRBSIQAy61SfwpSIQGDtO0HFSWtgIQoAVCEIAUoQhAHJXMIQgBMg5BIYGyEIAAUpQhACSuSEIQALkhKhBJyQlhCEAIhCEAJlSEIQggSUIQg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9718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AutoShape 8" descr="data:image/jpg;base64,/9j/4AAQSkZJRgABAQAAAQABAAD/2wBDAAkGBwgHBgkIBwgKCgkLDRYPDQwMDRsUFRAWIB0iIiAdHx8kKDQsJCYxJx8fLT0tMTU3Ojo6Iys/RD84QzQ5Ojf/2wBDAQoKCg0MDRoPDxo3JR8lNzc3Nzc3Nzc3Nzc3Nzc3Nzc3Nzc3Nzc3Nzc3Nzc3Nzc3Nzc3Nzc3Nzc3Nzc3Nzc3Nzf/wAARCAB4AHgDASIAAhEBAxEB/8QAGwAAAgMBAQEAAAAAAAAAAAAABQYAAwQHAgH/xAA3EAACAQMDAQYDCAEDBQAAAAABAgMABBEFEiExBhMiQVFhFHGRBxUyQoGhsdEjFkPBM1KC4fH/xAAXAQEBAQEAAAAAAAAAAAAAAAABAgAD/8QAHREBAQEAAwEBAQEAAAAAAAAAAAERAiExEkFhUf/aAAwDAQACEQMRAD8A3x6PqtnEAYhcEfmjOCf0NZYLu7mvfgkguRN12SJt49c03afJ8Pfi2MrONpYAnOMVRqjkXqzwIJJFfaoXrtPWud78X4u07s/HDEZrqQvckdVPCD0H90s9pOzksMyXWlXckSyOe+jJ3DPqM9Kb4xeyLkRAADHJOTWW4BZhHdR4ORtz0Jp+emlKFt2agdzcXc81xvBCtIc7D6Uf03VTprLDMTsHmetFrOGNpQkiBeMqQK9apoUF7bytMm5xkjBxit82TW3sQhurm8T/AAnu08j5ketC9Y06dkyZ3k58XkflWvQrhXtED5DcAjPmOMUUuAkicj61UuizGPRvhZrRVRQoQbShHK191DTLeYZVcOOjLwR+tD0Pw18SuQH4NFoZQ68HrTuDNIMXZOJ+3MV6wUr8OxbA/G4YDP0PNdEt7aNBtRQMDpQqS1M14k4uBFsDKoJGTnH9V4e8vNOkLM4mj88jH0rbWyD8sOI+SAMciua9vbcTxsYkJdCCoAyWOcYpkvO1NqIsyS93jru4xXvsukWqn7yGGiyREccMfUe1GtY5Q/ZzWRF3h06fb16DP0qV3S7a3jyjjL+irmpV7XP5KVssVnvuLlpXuXUAs4CgL7YrforLdy9+4XMhzk+VGtXsIPhJN4AwPLrSppd58LdBDwpwQD5VMyOnp6SJFXkAj2rLq1jHLbk4HArXZSh4wcgivN3IQGOfDjmjQVopWilWLcN8f4eM7hWp74tDlFbP5sdAPOsEtpLc3y9ycE5JxRdNHmRFZWwVHpW7qnOdJ7Tsuu3ibZfhGk/x95jwkevpmnlNYie33A89COuKE/6VL6rcysIlSVgcKMkGiDdmBYNG8UkzN1aPPhxUZZFS6H61dzq0fw1tNO5O5u7QttHviinZtbnUIDJcK8KZ2hGBDHHXOa1WepgSm3lULEFxvKbcN5dKq0zVVTUZLdsAhjTL+izsfXToTHsZFI9xQXUbc6cTty9s3DRtzt9x/VHZb9ETIwTS7qd+lwSrkYHWqvJM4uU/alYKl9b3URwXzGwzxxyD/NPP2fauP9PwpHjKIFUDyPpTPb9n7a5s1N1bq5deVlUHGfnWGHslBo9w0+nJsjLbniHQjzwPX6VN/wBMb2tZ5LQurkyYzj1NStMF5HCCkkiFfIqQeKlOtj5rM2+F0GORSXf2v+FruNiskfXngijOt3y2lnJcSfiA8KZ5Y+lA9MiuNUspkvl7qB1ZZFJ5YH0qOVVIPaHqii2Alk2keeaKXM1xNApgG7jJ3dK5L9nNtf3va24066uXlsbAszKwzuwcKM+nn+ldyht124xxiqkv6nYC9nBEskrTsguGONo9vSmB5FVc0v65ZOsTPEwDIdykcEVkGvZtlWQjvduGHvW3Om97Fo4e9jdMkNnqDz9a0KqyZeaORHI28+g/+0A0XU5mmaO4hmjH5JWjIRh6Z8jRe4v5I42PHThhW2HFE9jbgyFSzEqRyMAD5edJ/wBz3txrKyWkyxQ4BLMCST7UY1HWhsO+Qqg65OM0X7OW5eATyoVL8qD1C+VbZemzO1L6dO0BQzsJCMbgo/ilo6LqFlqqXV9dLdW6EbUWPZg+pXnNdAmltoM73yw8gCx/aht5cWc/CuA2ejDH803jBta7HUY5125A9Peq7xzPIYUOEUeIj8x/qkqXUDpesSwq3+I4ZPLAPlTJp0/xKq+ch+R75olVil7CKa87qIDlCxIHJNStUMpg1cFujLxUqkNh7O2UrrJcI07g5Bl5C/IdBXm50S2lhMfd7ARjwHFGz0rywzROMbaQ+y/Zc9nO0WozCXvYdQVTG7DxKy5yp+uQae04AoPrnfR2MzW0bPOg3xKvUsOQB8+n61thluJIF7yLZIRllznafSienrGTWZ8RlVBZiOmKWtDs1ue0Er9RGiDpwOM0c1S0uZI2KSYOPSh/ZYy2NzePqAVZJZSV2tkbBwP2rWdmU3LEqJtCjHpS12i0NrqJ30+5ls5+f+m3hb5jpTKJVZNwIxj1oLf3U5uhHG4SHAO8Lkk+nNPLME1w3W76+07X7c6tIzm2mVXBHBX1x8jmu66NMLyyilgY90yDDZyCPb2pVm0zTL3tFHd38Uc0gjChivAwTzj1pv0kwQ5ggCrGvChR0qeJutrxKg8Cr8yKouLOO6hYXEa4I9BkenNW3UojiPj6/tQee6kRSyOSccj1FVbP0SBJsIlvJoJ4keVR4HcZyvpWVbt7G6aNSFQY2gdK269eLDEl0eHXw/PNDoNDvtWTvpD3Kt03ZJ+ePKpv8VP6IveLOVdyF29CDUqix7OGJGjutSWfnwqSq7f3zUqpqbYee9UjrXlpR60pRdp4RNJbXsU1ndxnDRTDr7qw4Ye9XXOsu0Z+Ct5Z5COFXP8APQUfcjfJmwsjBhg46GrVAHQUP0N5X063NyF78oDIAcgE8miIIqp4mvEyBkNJna9/gtOmuh/tMGPyzg043EyovJpF+0CcSdmr5IPFK4CoAepyCP4o5eGGLT1lWzj+JOXKgsP+046CtpijeJXTAK4yuaHaBqcWpWEM/GJVB58j5j60TMcL58TD3HFadw1gtdH2mSWRVywJXPkaw6hJ8K6mAtkgEFTjijMpiRcGV2XqATQPUJxPcd6RtjQcD2rXqNPVn3nHf2vDkv5gnkEVShkVCZmARRkmkns1p3aLUNbm7m7W20/vWcsyBicnO1R/ddQ+4rOaDubovPj8QZyMn3AqMtVshWhkh1C/iDoWjRsrkZ3UzCGa5GCNsY6Iv/NUPp9vZ30PcgrwRjPSjsKgLwOKqSi0PbSoJEw0YI9CKlE+KlUgt6tYQXNzBcTJkxNjPoDRKOygMQKMQm3GOgrBf3cFwyWiybZbhtgIPK+p/QA0WigjjjChdwUYG45qc1e5Ga2eO3BgjLEJ08/0qz4yMglGyR1FV7ZILnwMu18nGOnyrYbYFPemJtLmrasEGN4WhVmg1a7KEq9vDkNxnL/+qPaxYRygLKgIHRh1H61dYJYWcKpDGIyeqAck0WbTL0B2tvPpt2RCd9u/+0FwVPqP+RW86nEd0Suu/wA13AGic0HeqcKFz9aUNV7MR3+q20eoqGsgSzkHk+i/In+KMzw7orPdb9oMijPRR4if0FLXa+41q3tSbLTZ/hj+OYjLH/xHIFdOtLS2tIUS2hiiRRgBFAAFfLoHadvBPQ46U4NAux1oI9OhcEHcgJ+fnTKSAMnihkR+DmjjijwshPhXoDjOflWzujLzIc+3lTBQbVbyGK+iV2XxnCnPQ1vhusKPEPw+tXXNhDNCyOi4PtSf2j1OfQ03TwmWHoJY/L5ii3DOzPNqSxgktz6CpXPo9bGogfDiZyRkALUrfbfKm3sNXX7URFDFJLZW8RkMhOFjVxxk+uQRjrXUWMoGQAD7V6ijRSSo5Y7mPvWjAxVyYjQqOaV7wGdAu0Yz7UTEqkcMDQXtJffAWpuVQuEHjUdSPb3oXZdpba5tVnhlV4z+YH9iPI0Q0wX+1lbnB9aCqwWVSWBwetDtQ7RQlSQ/UUHs9c+M1CO3h8XiBcjoBTYJXTYNrxKVA6edVXNsjruxzXiwlHcrz04r3PMADk1sOs8FyIn7mQ5yPDmtbSoACSAAPOgF7uvLu3ht3wQd8hH5VH9niiM8a26Ru5ZhnxA88VJWxzxyXvyTgkdcnn+KIBgAOeKXdR1OJ1SO2UtISMHGMc1qS4mAGMkVoaLuQVPPWlrW9PM8Dwue8EqsOferJdfhR3hlOyVTjafPPTFErSNbkLLIuWx5+VFmtOi3o+gJp1pGrIDIoxnNSnBo4404UVKr5TrLa3KyqGU5B5HyNXS3Sop55qVKpJR7S6rGYHic4B/F8q4XqGqXOnu0unXDwl5Dwp/EOeo6VKlYsU+uardIVlu5Np6hQBn6U0fZ5rMFpcG3u3CSbt0bsfxeoz61KlIdah1+NEJ3YFCtd7WxW1u8hlCgDjmpUp/GF/s9drzs/HqEhzJdO0mT125wv7CmiS2W4VSWbKgjAPrUqVGK1jl0osdsYCDzPn9a1LCkEAQEEgcmpUpEcm+025FlrWkXkcgVDciOQA9QCDz+9dU0+6jeBXRhtI4xUqUYWiWXcDgjHzqVKlUm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038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AutoShape 11" descr="data:image/jpg;base64,/9j/4AAQSkZJRgABAQAAAQABAAD/2wCEAAkGBhQSERUUEhQWFRUWGBoaGBgYGBsYGBwaGhscFxgcHRgcHCYfHhsjGxweHy8gIycqLCwsFyAxNTAqNSYrLCkBCQoKDgwOGg8PGikkHyQsLCwsLCksLCwsLCwsKSwpLCwsLCwpKSwsLCwsLCwsLCksKSwsLCwpLCwsKSwsLCksLP/AABEIAMIBAwMBIgACEQEDEQH/xAAcAAACAwEBAQEAAAAAAAAAAAAFBgMEBwACAQj/xABDEAABAgQEBAQEBAQFAgUFAAABAhEAAyExBAUSQSJRYXEGEzKBkaGx8CNCwdEHFFLhYnKSsvGC0hUzosLiFiQ0Q3P/xAAZAQADAQEBAAAAAAAAAAAAAAABAgMEAAX/xAApEQACAgICAQQCAgMBAQAAAAAAAQIRAyESMUEEEyJRMmFxgUKh8IIj/9oADAMBAAIRAxEAPwAxKy9eJKQiakJ0cSiHYFgkCoBL8z1rYxDweiRL1TCszJitQOtkCxDoTZ2e5cnaw9YrFy0jVhjoY1DM5AfiG7MLxDP8UKUFKUAyQaXDuNR+QYcozScIfl2dObigZisDMUQzNvz5Uem94UPE/hjz1+ZLUygGOoMC3MgOFPSvIWaNBwU9c2WF+Zp8wFgCAwBKfjR4AT5ylLUFF1B0k89J0g/ACvaIc6aasEMnJ0zI8Rh1IUUqDKBYgxFDB4twykzdSgnSv0kXDAAgwvxui7VjNUdH0RzRZyzDCZOloJ0hSgCeTloYBr38FvDQlSzjFKCjNSUpSKaUhdSS9SSgUag7ltRCkqQQATxEEdv7NbnCDkviDC4ZCJSHCANKWt3epJKiSSzU6w2YbNfwQpJSolySCaOXYtuxtFOUGuKZG7YYynNpaQiSKK0noOEc96Asd2iTM81kpQVKUwFVUPwpQ9rNFLw8NQM1YAmAaGDMGAJA6lxXd/aPS5KVTpYWgEEpUHZwUgmgvWhpyie6KKj2cOPLeYlSpieJ7pBBKgAHszUA3atXuYfM5c0NLpcMrYkEjfdue5j3jMQAkciAXNri7V32gBi8t8uaCrUxSEug+lRJqWYkOq1oFcegrYKzLAalq8tBKkkVA4h/UdgA7GrfKJvKRiPMcqQjy9KiPSFODUbEMD1rtF/HZkqQBLQy0pHG9FDUXKjbnZn2oWgRhsciUtZJBK207oItV969om0k6YXtC5ivDKAopCytTeqw2BOmrDoOV4BYnIJiVEAO1XcCHPP1hwZQFHSS9WqE/S3WBUskqAKmCn1M2zAV5XFOfSMc8ELpCcFWhVxGUTSl0AEMXSbkU25fvCJmmCMpZBBHQ3HQ/fKNwTMIKgpiSKMOT/qYz3+I0oHSsA1oeVKivNiR2Ai+GHt6RyVCKIs4acU1F/t4ikyiSw++vaGDDeHkLCQCpzvtueVovkyRiqfkpxckPX8MMHMQnzFjT5goT6mFXZqAhmrs+8aZIxIFKm7m7Xf4t8oS8pSyUg1tXcAcoO4WeynTVKr0J2LHu/1aLYmlEi4hadiFnS40oZzVyWqkENzYnt1hcz7MEqlpCUBB16HexcJ1FTWNyem7NDH/ADqTK1JbSR+rGguXhLzlapemYhnKyEltR0EBLsdj6veBk6DFhydgSsolTFsgJCZkxJooaSXOoMASn1HZ3aAOd40SJnky56EoSXSBNS41VLkmhqaOKbQEzfD4w4dSQtapSVBK0pJ0pKqjUAw0l96AkPp1B5MLl2DkyglaUzVaWWoDVxbso2D2ZrRhyZFJVtf6Jyk3qgBifDpUsiSpBPqPGkjqdYv17xdm/wAMlqlgrmAG/CkKAp/mBbrFBRVJUpUgFm9O4Dg03IpbvtBrKvG/loS4UrZg3tf4e0HDKL7ZHk4u6ETOPD68JNZSgaakKAoW6Gxfv7w6+GFJTggBuoknmW4v0HtAzxBmYxhUZiUpZQKQHcCx+I5NUDZoG4zMlISmWhwkJZIfdyT7uYd5LTj5GnLnRHmWAwxmrPmFLl2CaAmpa0fIFjK1r4iRXv8AoI6O/wDRW19m4YDIzNRN0pKWNJiiXKSNQTpcC1WauoQD8TpnBE0nDq001KYgEsHKNykM72DEbGNPy7wupA0ztMwBWrTpHlghWsOCC5BsaNT2s5khUxHpLNxUAUCmvDqopyw+fSHeK0POHPsxBWYzEyZICVUdKQA5YMRbufnFyRiTMZM1KkKI4VFKkk3pW5pQfSDuKw+iauZKYFJ1AtpvU8OxcGzXMRlH8wELSFhShep1lqsKBxUOPnGCWFpaewey4rTFHPMGlaDLmM43AqDzH3aEPEYBaEpUoEBTsWLULULMfaNHz/JZgmMSy2DpUChRHR6Ox+naB87M2ZCkMwCQlY5UA0kc4rDM4JJr+RpzarQiYfCqWoJSHJ+7wzYHwrPlkfglanqrSShPLaqt62cUrDF4XyzzJomqQhASXGlKRbsKs3uRGo4nGomAUCtIu7K+O5rvGhTc19COdme5f4cK9PmKNaHp1/46Qbw2BRIUQJi9J0g1DlLsQOR67MfY7ishBrLLvcbju1/aFY+IStaUy0u7pZCg4DcVTw0A62EBLHDtbEjpmiox7rEtFSq7WSALtyBaj70j3iJYVNlpTqKpaklLP6Q7gts1HbfrCzLzbyxKTKASsJqD6dIFQ4LEn9t4bMqxibi6ruH2fb7pGu1IrVEXiDFkCstVO3R6vy32qbB4qT87KkkiQsoSQFOQVJKRqAJJOraxLu7h6G8RI85hwsfU4BIapA92+xAmVl01eImpBSmX5Z1AJ4VanCSHcAipcXY2rE3Jp6KUhWzLMUTEAoJAWHezFgRu7Vb2YgQF/nWUAeIAb+7P0ck/CDByppqpbCh9XVqkt8Yq4/KpSVOEgmgdgHtRgLdyY8j3pubnJ6WqFTBs7HuwegsP7/rHqbhdPECdzele79n+cUcwWrVwsOQa9vh91irOzcpTxihaor0AbuG+HYVx5ozu/wCjvcXQcOPdigOWqH5d4QPHWIfyw/8AUSnuzFvl7Qew2bJJIFD1FSH59/eIJvgwYpZWpelhUBnb3/beNKyJNNnWhTy0aGcM+9Hg/h54C0kUAb58or+IvAxko1yStbepJZ2/qDNTnA3KsvVrTq4ahw+3/EJKMZVNMtGdql0aZgsZUJ5uS1aCn9oKzszcMkhIDhyzk7sLe/yhMzXNxhpA0HiVQE1bcnqWp7jlAQZ+V1Bry/aLTyOKpIx5G/BoU3EIQktMIcF2LguGqDwn4QMPj1cqV5fkoKklvMJLFLG6U+lT9WqecUsrwpKVGe4Ol0pBa19RY7MQB17R7l5OcQsS5MsqNauwBpdWw7bkxm9+SlUfP9k05eATi/EaiFalFKSQSgUDixIfatTzpBTwb4Sn46XMmpUlEpPC5c6lNqoKWDPX83djuUfwqRLSJs9YVM1atH5AmlQCl1EVq4/WHuTIXh0hGHQJko1oyaFnIUKPU0Ivvy0R9MnuY6xvtiWr+Hsw0QCWSk8RSHcVawBG6SaPcxQxfgCZKSJivKepYsaggNrJYmtuYasarh8xkp0oSoyylyEkaXDkFgbmn60hb8VTkqWyVgoUCSH1AsQBu2z15CBkxQxxchnFLbMyxGABIDCrgqCQ4uP6AfZq9YiR4DCyTMWsJ2sD3qCfkIbUYdCOPuEilxVxyH9orYiYo1U5OwBYDl9Pme8ZHm4rvYseN2BU+BsMBeYeutP/AGx0XUeaQCEkg1FU7/8AXHQPcl9srSNVzKQlalmXMCFWCnZDkgvqsGAZq+rrHmbiZuH0omnzZZHEUguCos9S+lzz96GJ8YnQhSNOqXUhOnmrUQbGrlm5kbgQOmCWVhZSRJDpAFUhVDqDF9I5i9Y9hlUR5/4ckrSNCQk8VQakJuSSa0D1NaczFjLJZm4eVNFZkv18rMU6W3Sbf4r8x0gTVEy5bKlIZQsdyWCnLhubwQyLORqMqaT+I4bYlqNuKUPUe8TumNRVznJJExLqBOrWqtFAFmcHbk1G7kxnOPytaJmnTqQbamcG5Fa7P8I1DPMT+Ml1MkOk23HyFN+cJeb4d2dwxGk86lPxYxk9RCMwcbVCxLxpw50Wa3ODWU5+kji/5gb4j8NKnlHlrSlQBHFRxQh26vWt7Qv4RfkrVLmh5iS3ToU83FQeVaRJOWNX3+jNOPE1AeIEIRqUpmDqPIXAHUtCXgpMyViVz5aFIlTipSkFCiGUokFBAJFK+7dr8jKCQgljZdSSDqAanMfJubMzT8ZKXLWubwLTVruwc0uTu/O/OL+45bRFKV3YlKz1fmuap0khtyW9J7C9q7Q6+GM6WqWkkMQN+255O0ZlPxBWhcwHQFKUoA1YKJUR3Lt3h58OSpq06EJCTcEm3Tev3tEI5pc6Rvhjah8jQcrmAutRSFq02JcBnCX33LsHcUoIq4DMNBmlRdHlmou4PC+5JdTMeYY7UMVlChIQEhBemkEPXhFaE7WD39vmYZWnDoShDusalKJJJLBJv0pQ0BZuenJk4Lk/AjaSsrzp7BcwgsL9Vklq9mLbW2hYx2OVVr9npufaDGZraWhADUKzzN0j6QJwmH0kGYOG5IqwP3s+8eDlbnJRiQ+UugectK060ElVHJPdmAH2IjneHVzpa0LZCmdJGl6OyVadu/MGGjywFpTJQlSiXU5YBhcmu5AYXePkzCLWVBY0uH1pck/1aXawFg9+hjbhwy7LRxKPZnuXYAzl6SHCWcF0kk7dRvt7wfxuTrkj8OZMkpUOFNChxUuaGtN9jBBeAnSlgy0oN08RIcA0A4aOASNusQYrFzMRNKVBkooWqB/mO279os/inrY0kktICYnN5kgNNaZKVwqUSXDhiWrt1a3eBWWySs6fS1SW+794esbkKRLc8QIIA0g1Ytd6XhQy7J5gQpSGS6lJ8u4BSWIB5PUdCOdejfFOfYibinQG8STnIlhlAF9SqbNRv7xQwE1CZiQA7dGrcFwXBfrYRFj8WVFhc7QweGsgShQXNdSj+X8oL78252jZTcdipX2OGEw2tBWbh6Nyrf7vDv4dy4JlpWi5rYD1WuNg20KWBmS9BYAEi4H1hryfG60goIAfTejj9rQnp8MYO0Fph7FTTK/KCFFKGfclrmn5vrHYFaJMkpJSkgqJdyDqJNBdhQe3WKOKklcpWtKdQepUQo0uCPTfazRfmS0rQgpSxUAW3G/2RvG1tWMiTCz5aZZWEKGoKUEnp+XUS1SH94yvHylzCZgEzW4KqKont0s37RriZoQkKUdkorTiLAAdyR8Y8Y6WAnnQdfZozZ8PupLlROcORjpVNdwDpQGdjTcv3Nac2hhyfB8IXPSfLukjncGnL7tDJiCUy1i5U1FChSwSk6mu+/X2i6hGuSqWEkqlpAYG9GABJ3Z32+Dxh6RKVt2NGCWytgsO6EnTLL1csTUvWl4+wIxOSq1nSFAbBKlN/uH0EdG6v0UHXNkukNQivVgHtyheVIuw1BJSVChSUEUB2Kr92EHpGmZ6PSkJcm7imkn2+e7wGnKK1TlJISBQi78iwpb6wjHRSloWgmdLA8td02d+X9JruKsOkeMDgUTtUziUpOlKWppWptQIetNPRiYuDEBUnQkVSSlSXF31U6kF9mp7+vDUgJChq41LUVAkcJDMQOwBHcQnbQQbj5ypKNB/EuCSGevZwz7uC14A4gmYQguEhq3Dh+E9GH6d2nOkhdmuQOuxhGxQOtRSSEhTgOd93B9oz+onx8HLQdmSEKlDQnibUGv1ra5hX8U5QlY1hhMFiKF6ApV05fblMnnhACBQigO55Ak1PvH3HJBQok8yXtwuX/WJqcckeURW+SFrLszmpSlUxzwjTV6XAPK8Bc68SKxExSEkhAHFpJ0qL/T6tuzkVOzlXkLQ4bUkDmEq1kgdCw/1HnEfhbDKmTfTqSkE9AecOouEG5EIY/lbGbw7lfnFCalIIJHYu1RZxG8ZDkqJUhLBywPwrfaMu8LSFicgpSyV8NedwfiPnGxZfMBAG4DqB6v+v0jvSK05M05HukVsRg0lSBMYoSQUqs6rhx/mYvuabvCp4gw6hM1lR0mlX0hyWY2D1HLh6iHAyTMooDRZLHib8w6C2737xInBIUqahSaFISU7FLEWG377Q+bG8iolJWqM5l4M4meUIUBpRc2ZIAUzX4j9YlORqU4SWTUKZOogOzXuTs257wzSMglYdQ8qVqXqDKWXorgYlVgXVYPTeCkiQlLS2ZQaoDBQ4lFw92d+94y4fScdy78ghHihGyzCGTNQJizpOoKISzA1FfYcT2fk8OiEChLFnSKfCu1WB7QMxyElip0g06uDtSoLUI68o95LKJky5ZB8tQZFakV+AZ+t7bbYLj8UO1ZRzyUkq1Ae3Ntm+T87QJRgyhZJbiDq4RxOahR5OT1r8S+a4siYpLFTApAP5XsSd7bOaPFQYZcxYSCAAly1ylNCxNqkc9/ZWtjeCngMtToUkly5d6kGqb3LN90jNM2zZeHnYmTJBWVTNTsVaSU1tc+n/SXjTs5wq5KeBTkk3Fag0Fdz3ZurxmmYZOJk2ZqVqUokuw9SgCSx6EdmhZyUdMSQuYCWBOWsioAIHUhyfi49zB/LcTUgEG1dq/f3uu5tgPKmDQSUnYmxG3bd+8MWRySQFrDAtUnbpv78+0R9RL48r0DmoIv4KayyxUXLvt0DRpXhSagIdRDnr7/rGclYCUhNyb/Gvf7ekNXh4kJS/pNXJFOp5jbZtUdgyKOmUmrSaHXFSdYSxYbsHv03o3zj7hcMcMkeX6AC4NSfjvbvWIcuxYUaEEkn3AoG6t84Kzl8L7Abb0P9o9BfZL9HnC4nXLUCDqSSk7OwcFnbmO4gUcrWuZMWuaZiE/8AkgJAVKdABYtVRvxA86OxM4MaU6aFQAoOTAO/cXiJM5SEzUsGumrO4r3Yj59IPgIMTLStaEKUfUQQacAcgCli36PF3ATUSpykcIKgNNGcINa7tqfo9I8qloMrzUHiOqtAoOXIo9Bdqj4xHkeEV5U1i+pYCdQLAAAEDoFvbl0gLuglnEThqLDUKMQWBo9OkfYB4qbPSsiWtSUvQaQpnqa6hu+wjoa0dxGDHTuBHk0egpck8t/peKuPypMtCilRfdzUuEv02e257QVGWIlDhSHYuo34m1HueXRhyK3ms5kEFRJOrid7UDg8wx+ETelbHT+ghkqZapAb3cfnAZaydyVfNoE4zGlE7WOJlV3cHho/JxEWU5iVSUIYhY9QL6C1FV3Dl2fq1I+LwhUsJJFipzuQXtSj1ibm5JUGt7PmOmrJLJASpgqtQn8xGzhLXaLmLwUlEgpYaUsHu3KPuXJ1krUOFB0u9fykqbYAUgVn2eS0zBoYlNFE1YEb77ikdJpJuQJMWcZIKE6mOl6FiRp79P16RSzLM3w07UQkJlrBP+ZJA+dIuf8A1EEy1SgkaXNxz5izwj+NyfLRp9GovWxI4acqKjy8CisyUH32Z4zTYnJUbDe/XeH3wRh0BLKuQ1D6ibDpCLhDxh4a8vQtA1poRUD4V7tHpeokkkmPz4s1zDSvKlpBDq1JbSHU5LO1zzo9oasqUuYp1MACx5qDFrGg/N8RzhL8L4gzghTvQAk7P2940PCy01LMwo1PvlFcSTQzZfxR0gMOgb6e7RFhpRVMK9RALhudgSXD0anvHmRM1Maq4inUKDcOB8u4MS4gUCUBibUsef1PtDnEK8ONSlKc6UhuQIJq39XW/wAYqpneWT5hKiW2cpuU2u/PoOUFlgVGx/b9qQJz0Bm5/wB/vo3eO6RxSKhKStC2BWp0s1rt8QS3UxN4fUDLajpWRd7pcDsNR+BiivFsoLVxAanGyXpc3HfYx5kCYPMUhgFAfS7gvzHUARO6dhPmderh2sNrahT2f36xQyzBjylLJUVEqD9Ao0Dflp9mLk5pqAvQdNdVAKpLEAPZ0kM5cCPODlJfzCGAB01NwWJI50uRz9+82HwQ5lJKwkkNpopI2LG3QCvtGX4vK1zcZignhSFJKQRQ8CSW6Fx/qEarOxHAD/WHFXe/F04WhFx2DnHFrUi1EhzwkBFaVcuTffsIhmeqOQuy8plFQMyXqUS7kkg7UHpP6wU8yWHcE7l1P9BDBloSpGmYlBCeFQP5VI4VAguC7AvS4O8ImAwypwmkKfiJDuASk8NNhQU/aMU8E9NvRmlFhkaZ1EICS47sDXf2g3JWtKDpbSARUVJNKcuVjeE/IMRM1KKuEpJBA2Nmv8+kPeWJJAQotR3vAhB3s0YpfEPZVIU/4lAHNCTs1W6Hra0HlLGlWtLgUcDmK0uf7wOydRIY0cDv09oJzJzEA2ck2FhQfr7CPXxqoit2yfKgNLF9X5nu5cgbsACGrY83itiyHCmoKPyqFE+4p/zFfCziuYVpP4ZBCg12PCA9iHJetFEXtYEkzRQny1EMdzYBuQpfmYKla0cBsdMVrK5foZj1Beg/xezj3gnk+PJkmgBFhUMkkmxAs7bxKMP5UtwTrQdRTVhuxG7Cj97QOzGcDOlqYpqCHoWPXmQbdTCrTsYITpCtR9Jrz+FhH2BM7CyioksTuST+hjoe0IMWPnrMspS4UUmu7uKUN2LwnrkioU71flQOP3PQGCQIVPQtdAQSSCXcghqdzX5wLzmQCWR6dQoTR9QLn49flEZ/ZeP0WvDiFBBpWoSSKKq3yMR5okBwCXulTkEbFjyIFhzi4nGhK0pCFJGlQuAHLb23G/xgdjsVrUeYuLsSxamzdtqQHqNIHbI5GemQmZLIJHqCgCWehB3Jd26FrBoW80y90+alRWokkoAJPJ3qbAbQTm4xCUL13r35ivwMKWeeNFYcFEojWoVS1n3sz7tGGcnkag+hciVUwfi8cASnSNQqb0ez8V7n4Qv+IsweXoBcqUCew/ufrATGYlZUxcC7d6v1J5xXQah41Y/Sxg1IhHGlslHCoAixqIfMkCNJ8whmrq5bwPl5dImALUBUAgue7RCjKkzVEFStKWolgC7m+1rViWacci3qhZO2h98BzUSsQsJmBclWjy6vxcQUj/MAQQGdSS+xjWZOLdLuwLWD0J5/PePz3lWTeVPUElQSuW6SS7TEKChWldLkbtqjXvDueFYAUCLatJ1Op60Z2MWxZ43wX8lU7G7CLSZnlpLhIcj6e5NXtSJZiWUNDanNb0N+rAkFhyaAYzAecgS0Pq4XSGLE1IpUamcQVVglGpId3SDtVwSdwDVrRpUkx2WlIUKEjiJNaUAFOtoCZpNBLB1EE6mDADUaubln36NF5ElUxTzFAB/ylQBKa0L2+rRXTgkCZ5aSRqDmrnhcmp7p6DlHM4gRln4S1KPqqz7FIAc/P7MecskKmAknh1sAKH8rjUXp1YHrF3HYZMtARXTpId2ZQqN+jewEQ4HEIRIBFJiX1BzRZBNRyYuOjGOo6yHNCUahKYJQmqTZiCAAB1D0tAJcxUsL0qdJTrrRjv7b/GGHHKS2piCok1vSm3Un3hWxrlJZ2NC19IZ/k/WJZAorY3FgS0MWIIfSHISBxKLbBP1HKCicoRKkad2qd23+fPpAvGYWWtaEJYKACZlBVBTwpNHqHb+8GcUgJQmpCQwABJYBQoN7PEoLbbGbFteD0mdcaluak8RALsSwY0oBQQrZYgJViGYjzF1FvWYfsYlJI0CjF+Tl/jGUysYsJmCWwebMfkGVQAe+8LlXxRCYTy6an+YUE1LpKt2cEM3YP7w2YTFJ8s0OoUNDb5bExkuGUrCTtSyWU/EH5vWHbw9mvnzQgKYMSQLlikAdQXB9oTi41Wx4UkP2Bxh0oOr8rWJI6ED3r2i6cW7KIJA9QLDnQXr2uLXD15WFToCQkMSzj1JZ1O/Om1nF2i3mWUJWkMVBYHApzQnhcixZ7G9RGtJ1QNWe8LOWcQlBISJjlSQagJc0axNEvyJ3aGEzUoRpSQNNEjagoP07QvYLLBJIPmqJZta2Kj3LAMyTsLjtHqTm3EFTDoSNTKu7A0OwYubbbbnlw7C9hjHTE6dQPqDvZ0mw5seXXpCxi8XXUqoSGHPcA/CkfMVn8paVATdRJJGlJqBTm1K9ngZMxVCzOphpFSBZq+5MSeRSejo7CMqUQAD+nsPa3tHQIXipqaaDYbp5dTHQ/JBDf8zoBdJNKE0oXeh2JI7xXwstSpigXIBSpnoBUBO9mJ5RSy2amch1zFEjclqjo13i9lmKSiaoAFer8z6qJAYHkXJbn3pEuXOvopYTRh/MXpUkgEFuwubs5JDPW1o9pCJX4ZACQ2khh6eYApQP7D3prxSjMClBUsB2el3ox5vFGdiNTrUdVSEg029XsIta8CsA+MMUyFqRYAsTzanz+sIPh8DFTZqSGmEgjeoYfUfOC3izMvNxEvDoUSEl1cnLBIbo7sekL2BJkY1/S5cH6/rGeUU2/szSlbaBfiTKZkicpMwG5AJ5coExu3ivKZeKlBS0AFaE1Aq4ADg83HzjEszwflTVyyX0KKXG7Fo0453cfoaErR4lYtSaAkDltDZ4ScoKlbqcewaE0Q1ZBNKk6JewdRifqK4dAyLRoOCwRSpBoQo/of3EW8ozIJmuAWAc/P8AWPuEQZeClrJqFj4a/L+YeAk2StOJWlKSApQAL0ZfFVhzJpHmL45E/wBE4OjUMLjNKRNAc1cO92sLPQOzOSdyYOIzyWuVqCgQQCOoIBHUOC/vGVyMwXLAl6nAuk1pZkkmu3sOcHR4owoMslTIsoOQ1KOHZh23j045NGm7GTWvEaglRAYMRQC6Qp3923Y9YJJk+SkEAKmLYaid/hQdvnEOU4gGUoySNJVVStiw5AdIuTVMAol2Swdrm56MPrFUvIWCPEONWGBQa2ar8n6f3dmrQTlhAClGtFBIrVNQXoSXaoanSJcfmiEaCSVKBLk0pUhh0DN0JgTgvEIWZiSkeU4SlRqQlgCALNQtX4xKeSMX8n2By4ovnBKmLIBCUpYkjid3VRxSz9YizLLQmWp6nSQQ/O496RdVOQy0oOlJSCQ1Sah3NagfSKmaY1ASFJKjUPT5N8z3J7NLiuw2B8pyWTKQSkJdQ9f5uKorfSBbsHc1iROYAgLmsJYq4s4cGlS33yhAzvxaszJiZSnluQEpUH5WSdQrWBQ8STJmmXPmKEt6ok6PNI2BUSyXPv0MTt+AOQ8534hUqVM/l0qIBPGCzU1KSK1UQX4XbUmzxlWAxC5RVMXuSSDetXHV40uXjpfk+XIBZKSwqpiXLqVUuSSSTzMJua+DlKA0THCQ6zVSXu4KR9Y7HLk2n0RdtgHG52ZoIPpLU7W94kyXFLkzpawWAI42fhcJIO1HHwEDswyuZIUywW2Ux0q7ExfylYWhSFWII7HYj72isqhG10F/E3fL8TrSnicBiWZ3J+lvjBvy6ug7VD0LWbka1PaMo/h3n+g+RObUlmNKg132IN+kaDIzYIVwsoEPQV7mtdrEwV0NdF3MMfQJUGNA25dgRvzaK2PwenDkMNRdSn2clQSHDuHB7wMx+JWsiZLTpKVBQWqjgFjs5cCK2P8AEJWgpcjYpU2sUuwJJq4egpGPNNNSsfwRY3ChKApJAIUailTXl1PO8SYGclIKSylKYkuB6rc6dnpFHD4rVqTzr+0V5GHR5v4jsKi7EtpqN+F6HnGD08qkn4f/AH+xU60htw+X4daQZoQpbMpSlVJFCflHRFh20jTpA5AneuzB46PcCZAc8xCn8rTLB3NX2pT9PeGTw7458lJTiSQaHzEAlymzpu9NqU2hZxs0ITxFy1Wo/wA3inlikFBUoVcn5sIyRlxj8VohGcux6zD+K6VEEhYCbMi52LFTQHxf8Qp05B8pBSn+pZ1VNSAkML/CAOIxqVlKGXp3CEivQ1i+JC1ABCLWBYN7Oaw7k9a3/IcmVxR48IYNUzEkLLKJDrO2qhJ6h4t+Lcr8oyiKspktcgJc+9Inkq/l5dA63ClMb7M96D6PvFbMpU3F6XUZYTVg5U5DEvTt8Yi5rnbIRkpPkw3mnjhErBykPrnBJZI2exV/T/lv7VjM15fNJcomElndKt6jbe8a7/DzwDJnTCtaQtMpWgAu6i3EbtQlweZEaZmOSyihglIZ7ABi7uWdku1WaNuNKuS8mnGqWj8tnI1hqjkRuPjDB4U8ODWVzCOEsnkdyetG+PaNVzbwZJW6piaejWFOoMWSadDboLQk4HKxhcUBNWFpZ0pAqo1uATbl1iOdz4uK8jTtoK+PpxRgJUhJZUxQPUJlgk/+op+cLngvNjJmLTOJGsgpUSSKBinuzfCGrHeDp2YYoTZkzTKShkplkaki9SqhKiSS1m7R8zD+EEsoK5c2YFsCCpmDdGcN0PygrBJwomlWgLmralLSVVU7A0ars7ttanSBiMxZTLdlc/t/hFDHZhPw8xUmeniT8wbEcwR/xSA+KzMH0uOhEZ44J3TFqSejavCWfGVJ0VCUspJSwdLvxAkUozgikE8b4z1yzdIqSVAht2evx7Rg2D8WTpQAQQwLhwFN8fjF7DmdiU6p61KS5IS7A1JJYbPbtGri4qmy0pqMbY/zPGUuchQQtHEWcqZQeh0ofetYIyMXL8thV+VYzL+QSJgpUeodwCB8KxdQZ9kzCA9AwLdKh26RiyYeU1shKalTNWwGMCkWajWq97/d4UvHPjbyAZMmsw+td0ocWdiCt2p+8CMF40MiVNkzzxiiSwFFBrcxXZqQGweH85YU1VBw5t715uTuSS8VScfzXRoi+QJlYRM1ZJBHd9Sia2+zWHTKssQiUlPkk1TsHNXUa8oJZN4InTUoWiWlqnU9WqCQO/6G0Msnw8uWpI1kgAAAkgEvpqsDhYlqsC9+VoRlPvSA3XRFhciWtGoqCQW4Eimnk9TV9hFxeWCbLT5A8tw2pu1KU1d3FYiz7DTMMUcapaAoOElwQWTpcilzcchF3DKmKKEypgClmp0BSQi7uRz0pN326WUF0cLue4AzP/tloQWAUVH0gWBYn1GzW61hZxfgWYoq/l0pSR6lv+HXmwoojYDbrGtqwIw80TJqELGkBS9wHckuSLlybtudr82ShIMwHTrI4SmhAJY23ejc/YM4Lo6rMGw/hifKKkz08FSJstQUAqjDWzAKAau4TFfAz8QE+twK1OpNBuK06p+cb5mmUS9HOhSC7uEuwJ3DG3T3KPPyGUFF5aeIVYD4lhdgLcjEZQaemK4X0IeE8R4gy1NMlaAzJTW2xeoHcQHmeLVawvy6BW6iTbt+kOuKyBK5fl6EyyHCFfmpQurYN3G9YTs88LrkJKnSZfQcuewPyd+kJ7cW7kgq0XcJ47QCHQoVqbgdecQZ54vJmtKU6SlnBILkvTbYC25hdVh0lNLmKeggtDRwY70gxaexwl+LsUAB55/0o/7Y6AC8R/USCwcUu32Y6G4sXjL7KuLx6pl6DkI+S8SQkgQe8GeG04lZM30CjAs578oJ+J8JgpCfLkp/HBTZRUgMSePU4JPLt2L/ABXxXg5yinxL/hDwwPLCyoaljUXNN2AG9Lw1jw0piUaSAoANS4Jp8P7mFnw6dSSfzUqaPtbYD2Eat4YwBmylqWogCgS4d/U5I9mrzjLFLLN6p/ZKvcTsRJPh5S9W2kjUDVW/QMB0FXiGRhBr0mgBvyHOHfE4dEtawtuPU9KsEuG5+l/c+9LI8tRMxMsJS4OpcxrtLAZjsCrSGoKxlliuaiJGKviNXh4S0YSSjQQoCxDEudW4Fxb5Wi5jJiVEmXMSFaapIqRUtzAvtduoP2ciZLUoguC1SHpWh39weW91/NJ2ojh4qE1cA9SBYbkch7ew/iqRsRYxSBPWlMs+UXJUzKoKMxoSSUh+vwJYfJES0EEDUANSgKqDliSKksXru/sByDJ1OpSphM0Nx/8ATTTRrGxBYnejF8JmU0zTLUjXqBLg6WZhVhZ/gVGAvthYIxWViXMKkFudQ1bO3O4Ij1hswDEA8YPDXc7Do702bpSXM3SpCZoCZaeIqBqeST77/wCG1YqZjlSEJH8uAwsAAxY25A0d+dY52ujqsF+LfDciYhS5stCiAVBTVDBx1alt6iE4eCZE4HTKCADeyuvtbfnD+uSZ0qrKFGFiKBg9LFqtvA/zkkpQXSQojcW7G2994R9goyLxd4MVhCFBzLJIcix78jt27ONT4jmJQhCAlISALOS3N3vGteLMtC8PMloTq4CUjdwNSe7KAaMay3C65gBsKnsIZ1W/ArprYw5Ni9R85R4k1U3J2ZuRevNzDnJxmGCfN4Alqk0HwdnhPzPEJlSUhKQzuQBSjMT7weyPwymboVPGsiugVAelaEGjByzfOIcHKVrRmq9+BS8Q4hWKnlUpBKHZDJIBsCe5u3blD1/CXKVHEAT5R0ykudQpqNEO9CAa71Ah1yfweiWQZgAA9IoyQdgW7c9+ghiyXDS5UxQQHExnLJAdBP8AyC1x2e/B2k+kXT1Qx4aWlKQ1vu0B80wYZSmcpKSAAVAq3fo7Us4BMFUKdQehTX5EULtv8u0VMVPBCZZB4lODZJILgA1JPKjbvSGbHSAeZYcoWlc6snSVaQXCbEl7KASDQ04osyvDiULE9DpmKAASgnyyDbUmzvvYAtS8TSZaZxElZDITxV9QskBN2a/yu4NSCnRpFpdG5Nb5Qq7G8CzmuXKGpYUouDRQBYnhVtQMA12A7RArxEVoEuYGsnzC1HDalDn2caukH8dM1ISL6w4Ngd69GP0hSxWBCgUn0lkqDsX9q9RvSBJtdHJBzH4oBV+Amqrm3CX2sA/UPVoB45BSmoB1GjXo5rzP94nwOLSEGWSKEpG5IBZyOcRSpgMsKcukkBxZIJe96BqO4ArHJ2dVC0P/ADVA6gNmtUB/m9ekeM+wKZstQNlpZXMgsH7i/tFrMsxBnBKEl9L22JIAqR9mKkuVOmIBCGd2JLc6WZ/lSFj9CtaMfRhSlSpczgUk/A9en7iPEhOleo1IsOvP2i54tw8yXi5gmAhRLh6cJFG2ZqU5RFlGUTMQTpISBufoAN4MqStivW2UloUolTXjoaEeFZyQwUikdCe5/wBsn7n8FXw1nYlI08yXa9dx1j3mmBE0qmyljUkaillOdO9mdtn2+KyhwaQweHMYSpQsw/sfrBkuO0LkTi+aNj8C+ENGHRMmK1LUAqjaUlqCtC1akX9od8mydCkuoELsupAJ7bhvrGe/w6z/AET0SV+hThFXZTBh2NY1mW+phR0k0s9vct9IrjnFx+P9lMdSViZ4rydZIWhyfQKuXXQO+wcnU+4G0EfAuVmXLClDiKTUs7Ejhe4AO3OCYmlWIA07K5NRtncliPjHrLjomrQpRrVIow/rZhzIVXn0MS9qPue4UUEnZZx84BDuACHr9/bQt4tDKAsoqIAIsCA+7A33hgxJSJZJ/IXdR9NdV9gxgTiADKKilRmM7sE9WGoippTtFXscoZdPMuctHEoABRIS6QHYJIFHfa5d4JZYoqKpglh0agCTxEFWp2H5aNerGPXhuShMgOAVkOvi1FwCQ5PQt9mOwWHUZs0oUAlgD1J4h0om+/E0GPRzOzOQVy0zSHSOLRuWcsTV26AencGAmMQFL1JSE7lLuCCAWDUJDA8623hkKNSU8JSC6QAfzOOIg7U+dYD5wkOojdRLfJ/l9Y5gBkvEaVkByCxAez0L/I15xSlSguctTAJcBmAWWZLsdq/bxPKGhQI5V9rFtzpb4RGMR+ICkcCwFOAXFhWho7XiT/YxXxeVqQCXJDlwzdW+BBfeMWztQl4yYuWGRrLdXqW6EuR0Ij9BTZwIu7W5l6+7frGT+MsmSpalpazEC/qP7/KGeiUhezPGjQCNxXqNx8WjS/B00TEBDhmclmJ3DfdGjF14p0hJq0aJkGcFASssmgevy7f2iS/+dWCMNGqfywK5bAlioeouXSRVzYP9u0X1leoS9KQpRoQqooovp7i9L/AZ4elFaAohlGpLkmp50sINDCJLGYAWBAJFeVepH3WNS2jqLmXpVZbFTkgkCo2ty/W0R5nI0jhLMBYVDWalDevxjsvxCiNIFEggEkVGzbuCCC4Fgax5xqwUusgCgUBU9fvd45vWhkdkQK5kxSgNTIBLMQricDoCQffo8eMyWpCzpUwpqN6C7vehPue0WMpkljM21HRWpG5VS70A2AFi4EC5Pn6gqgAozh/6gHuKM9WJtSJ+BiFc9RRKKgSlD66cRGk6W9NPSXYhvjFb/wAN/mD5g4JaSSE8QUaFiQCGS5ZtzyEEZ+NC06KJW7FO5cfl7s3NxAnDYpWHJQsaUlSVAvVIergUAd6A0fuwf7OBeLy5EqcCH0udYAuFVJLNUEfMwSRhUpSpAAEpVQaFzuKc/wCrZ+wiHMFoUTqqkVcOygpwAltg5r2i9lEtapSQtj5ZAIe7B39vm0dFU6OfQG8R5YlixKS5bobmu7E7XAgZlGNISkENpLGtNwXrz394I5tOda3DVFP2+kATiNKyACRw6mY1L7X5e0I9StB8Cx/FHA65YmhJdC2JZuEvf/qA+J5xW8J4UIw4O5qT3/RvpDP4gwKFyNBU4LBnpbn7fGsIX8ypKFyEqFNaFKbYcI97xLLcqX7IZdotYnxqkLISHANDSvWOhJXLIJB2j7FPZj9g9mJIcS1NovZPOaYSN0kU50I+kCWi5l8/SSGcmgiriqHnHRuH8LMulmYZwmhagOFKTRKVBhcXP1MaVjMwCFKaqtHC2xJ36OL9I/PngzEqwqwtVUp9QBrpJB+KVModubRqwzlAS4WHUXKiaOoswe6iSw+UZ55PaXFKieOUapFmbi5iZiSFsoeokAgC+mu/zADdIny2bNxLTCkICVq0k6nUzot+UHi5k0pWlbLpaSVD1r/KkXqH52I3NIZcqkGXI4w5DuxcXd3YOXo7bPvAwKT/ACNKXFEuCQDMUtRLlgEmjNUkB2ubjlHvNZepNCxPLcsT+kCMyPmq/B9dRy0EBwpVKNtzYRal5ylWrzAJcxKX06gdgVaTRw5bY0tWNVpHAVEo65KvyJmAk2L1cFrgqYMYN5tMNDKJ1WDVOxb3f5mKmWZf52rWDoCqByATUkEirWPubxHicSZK0aS4lkuCbpIUSA9KG3sOcccEMTNaakJZKa0IpYlwOf8A8oBzpjhzsW63cEDoG71i3mU5SimZpYOCzglmawetbPFCaSr8ZxWzci221PcPtBYCBCSpJCbvU8iGCvcRFgJIGpJuK9WqxLbu9ekWsBPZHFwqJdyzGlK8+jXdto8ysMpRUr0flYtqoHPa9n+sJQwPnYkIJRX+qnUkX7gwp+JFoRLVZ1A+xPzhjxM1XnFxR6E2YBizddoizbLZc3WJgppAI2N6vcH9hAsRoxWRlPmiYUkBQUeHYjodov4BS1guCANrDUNn+EVpRVhZ0yWsEaTY7pe/uC8Ff5gJUlvQsitDU/qefSM+Vyun/RKTa0bB4OzbVK0sRpCQdwKXfcXqOUM4nApWxH92rX4Rl/hnEqlq1hbBQYi+9L9zbbtDrg8QhY0miqlRFK+o0tXkxp2EaMc7RRBlCleSAlgQVAEOaOWLBqM12fe7xPlxBlAqbzCBruKuRR6s7tyYx480aSQa9KfDsI8YKb+IKOwULenUQRV7HSflyJipxfSjTKOknUSompopTn27CPmZEABRYBJp+UFr8mDddz7zSxStlG25DD9vvaLMAFSikhw1QQ4Io4POlI6jhbmZmCWSoVJUWFRQBJDgByw9VyLVpWxmPVOSVzJZSShLszpcKJB6p1M43tE2ayhoUASgsS4AcczX7+cVZq1JBRzIqRZwD/1AfIvyibQxenBHkpAY0HZgBttT6xVybGqlpmF1KQJhFdiBoLGhuIq5hN8lKQDqSohNT6SQwV1I5ddoLyAhCQAAHem/pYg9Xck9IC2zvADxM9KZqtb/AD9362basUpCBrUpmBY/Jr+0WM0nAqJDMPt+8UUHjclktUPRXtA7OK2Kw9C26iAk2rT4i8Zl4iPlYlTOEr4iBzsfmI0zNMUkEkMEgMT3qW9heMkz/Mv5icVC1k9v+YdxROrZcl4skBmA9o+RLh5JCQLU+946BxiY21ZHhfBs+ZJE5KRpU5AJIJALPZmcHfYwNxmBXh5mlY0qDH2NQXjVsbnUiRJQCw0oCfLSXO7O9rX6QkZ3m0qfpVpAKQEuaqYElns1eULGcn30alktHyVmqES2UXUWoNt6m3L4Q2eFp6VyymYnWlQBYhwR2P3eMvWdS6bmNT8F5ChUpClkkgUG2/5TQlzvyEJlx82mdDGodGm+B0nT5jABQNd9q9ize0Nk+gJ2YuOuxhPyHFeXLRKLBiQDYUdqD4NatIMLzN+BwVXYEcKRcvv8o0QglCizdspoxBT5ZAdgwYWd0/O3ziHE4Qr/ABgpjUaaXoKnuDbpHYpaikKYBIXQuKt8qCkVUqX5alksFV3pRj70+W+/UqoIR8N5wpcpMtkhaXSpINb+sClN+RitjhqK0pJMzVwppqJTxAnZnvswgrgMAlMsUAcgtvQChb5gbPAnMp5SsAEgGYCCBxB2SW96e8dvjs69hPE4VagijBVjyBDgkc9r8oX0q8tZ80unWWBAAFTVhyB62BhrxmMZkigCXPT97W6wpZhOdRJLhnPJiz/KOkqORbxCPOUlMss71AdgL9Hdh7vtF+cgGVpIdlAFrszkuG+xzgDhJJk/ialVooPtXZ2BDu4aL+LxulkgDmS7Up73NuUcn9gYKz/EFKSWcuAPjT4B4gk4xxxkhxsHFxEeMmCavRqBAu1/t/pEK1CWopd2Dg94zy5KVro6jPf4lSQMSlSfzIY+yj+4gLkeJOkpNk26HZvgYL+PcWF4hCf8HD3Ki/ySIBZRMYlLXr1cbfCOyq4OyOTpj14SxoTPYi4pvGgZWdc2YCaAhm5kOatu1hy6xkuEWQtJTQj7rD14Oz7zArUf/wBhvvT9KRH08vAMMrVD1LkkqagSA45kNvSm9A4o9IlyqcEpU4Gp2N7NR3u9/dtogM4NQ8nI6dececCSpZuEEAjYuaDq2kW5tG8qF8LigQtTsUkjpQA+54q/CIZmMTwAOoqLMTuS1uhf4RBiAlAbS7bChIeopctVzVxEWPzOWmWPLKaOxQzMXBqOvPeDZxUzKSUpq2tSnUzMxskk2Dmp6isCscrSnSGI03dlFfpDDler0grg8KFjVNVQV0sRZ7vYUBat7mKOcYhJcABmNxuzXu9Pj1icl5CieVgitLruX1AWowZJuDX1fYF4qfpJIJIAYB/09gG60gj/AOKcIQgOAHKqChFL/feAM0OFUo+o2BZ736QjWgnYyWVSyoDSCDfsT+wiDEyNEsKB5PyPt7xdS6gE7NTl9ttFXMaJKSeIaWb4frHIDMv8WZ6VKMlI0aVHWQfV0ptCylTF4LZ7h1HEzAasq+3P6FmgVNl6S0UTsC6GrBStUtJKjUcxH2BWCxZCEjUB7x0T4GN49luYslSXJLoH0SIC48NMV3jo6OgVxdkuDQGNI07wOrhH3/TH2Og/5FvI4LNFnkot09VuUF8vQFS5hUHIZnqzgE/OsdHRWPRRlHMlkSkgGnlp/wBqf3+cS49R/l09h9BHR0GXZyGOQrhPcf7YUs1UdSf/AOif96I6OgS6OiE8WNUwaq03r+WBGaqqvuge2oU7R0dAn0dEv4wVI2cU2sYCzVkT5oBIACWAsKG0dHQp3gh0jyQWq/6wCWssKmqS/wDpEdHQkuv7ORnvipZM1Lk+n9TEOXniHt+kdHQJ/iSn0MGFg74W/wDyJg2JcjZ2VH2OjFh/Mjg8mg5OXAetTeu0TZIs+aupt/7jH2Oj1Po0EuMUdV9j+sX8HKHlyqD4f4o6Ogf5B8EeNotZ3s/TSS3ZxbpCxhA7E19N/wDKY6OgTCgxhpCXTwiqXNBU8VTzhbz8Nqam3tqt2j7HRP8AxCuy3hvy/e0Cln1H79SY6OgivszPPFfjzfb/AGiAOLvHR0LD8hI/kyIGPsdHRUc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7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0" name="AutoShape 14" descr="data:image/jpg;base64,/9j/4AAQSkZJRgABAQAAAQABAAD/2wCEAAkGBhISERUUEhQWFRUVFBQTFxgVFBQUGBQUFxUVFBQXFxQXHCYfFxkjGRQUHy8gIycpLCwsFh4xNTAqNSYrLCkBCQoKDgwOGA8PGiklHxwsKSkpLCwsKSkpKSksLCksLCksKSksLCkpKSwsKSkpLCkpKSkpKSwsLCksKSwsLCkqLP/AABEIAMABBgMBIgACEQEDEQH/xAAbAAEAAgMBAQAAAAAAAAAAAAAABAYBAwUCB//EADoQAAIBAgMEBwYGAQQDAAAAAAABAgMRBCExBRJBUQZhcYGRofATIkKxwdEHMlJy4fFiFSMzwhZDkv/EABoBAQADAQEBAAAAAAAAAAAAAAABAgMEBQb/xAArEQACAQMDAwMDBQEAAAAAAAAAAQIDERIEITETQVEFFCIyYYFxkaGx8TP/2gAMAwEAAhEDEQA/APuFwYMgGDJgyAAAAAAAfNvxjoe7h5241I37VBr5MtfQapvbPw/VTUf/AJbj9Dl/irhd7A736KsH43h/2RK/DXFRns6jb4d+D6mpyfykvEyW0zR/Qi0AA1MwAAAAAAAAAAAAAAAAAAAAAAAAAAAAAAAAADAAMgwZAAAABhsyVHpp0hcF7KDab/NZ2b5xv8K0u+uyMqtWNKOUi8IOTsjf07xlKWCrw34725vJXzvGSkvkVL8KuklOjTq0J5e/7SL4WaUZXd/8U+84WN99WkklyS+54w1o5K2a4Kx5M9c/qjydq06Ssfb6OJjJKUWmnxWaNiZ8hwm2KsMoyaV9L5X7Cz7P6YTtZ2cln2otD1RbZowlp2uC8A5mx9u08QvddpLVPmdM9WnUjUjlF7HO007MAA0IAAAAAAAAAAAAAAAAAAAAAAAAAAABgAAyAAAAADXiKu7GUnwTfgfJsdiXVqSk3e719cC9dOMY40FCOtSW6/2rN/QpMKCSzXDQ8D1Oss1DwehpY2WRy8VB6p8LEGU7NXvc6+Ln1anMqRv6+R58Hc6GZ9unYmYPEbrvf19CFGmlbM2xSXMlpFWrlj2dtXcanHVW631n0DZW1oV43i81qnqj5HCXV35eJ3th7UdGpvZ7ravbPLjfyN9NqHQn9nyc9SmpI+mg10aylFSTumbD6aMlJXRwgAEgAAAAAAAAAAAAAAAAAAAMAAAAAwAAAAAZANWJrKEJSekU34IhuyuCl9LscqlXcTyhk8+LWfzscB346ekecViLzk38cm3frfpG6LTWT5HxmoqOc3N9z2oQUYJGnEUElbqVjmVKGeS6+861arDdz19Oxx6lTN2zIg2CPKVmbacjW4Wej9ciRRh5czVvYqkSKMdfHw+pYNnRU1kmnyaVmvucdTVsrR58SXh8bbR5rXLIwv5Kyi+xedn1fZpZbq5a3XPqOtSqqSTTyPndLaV3dNp53fX2Fj2Ltu+Tztqepo9b02oS4OOpSfJZQYjJNXRk+iTvujlAAJAAAAAAAAAAAAAAAAAAAAABgAAAWAAFysdN9rqFP2K/NNZ9Uf5fyLNKVldnyna+NdevOfByaXVFZL5HneoV+nTxXc6NPTylfwQYwk7Z8b9x73HHO/H0zfDqz9W7DNR6XXC9+rifMOV2epaxz6k89f7I8338fSJssPvP1xI2IouLz5Wz4mqaKninO2mXO+vmbFVXHLQj7w3i1rkG/f8AD5m+lVV+37EWN8iRS0RVouSYEiliZQldPry168uJEp8812fY9SnbV8c8vWWhnYpJH0Lo3tpVEk+Oa+q9cywHyvZGPlCdk89V9u8+hy2tHdjbOUop25XXE97Q6nGm1Uf0nnVafy2J86iSu8kRpbQV7JN+SISblnJ3fkuxG2MTSWrqTfw2X8lMEuTesTJ8EvMyq0vSNaCkUvU7yYsjcq8uSPaxS43RoTMpmkZ1Y8P99xZEqFRPRnohSppmueMlDrXbn4mvu8P+i/KK4X4OiDRhMZGpG8X1PmnyZvO2MlNKUeGVatswACxAAAAAABgAAAAAHH6T7Q9lSS4zkoq3LV+R88dJKT/c19S49MZP2lPqT87rTuKtUhm/H7nyvqVVyrNeNj1NLG0L+TEYK3LPn1GasLeGWnejCldacv6Fk+6/b1nlnVY9UcJdXWVr8+05uOT0d31vI6lOs46EPaMnLhb7msHuUscWULOx4Ue03zjmYirqx03JSNsFdL+STSjl3Eei7cjd7RetTNlzdGWXI01ay4tLXraCrL14nIx+Lvp8i8ItspI6Oy8Q511GOt/JfQ+i4GhuxXplQ6BbHlaVaa/MrQy+FPN97t4F7hE6qcLy+yOOozbE2XPCMSPQXBhY9uYUzQ36ZrU7lJTaJSJW+e41SB7WzssyRCnz9XClJhpEh4g8VM0Q8RV3Vk/qeKVZzjr3r+VmVfy2kWUe542VtSlSrVFUqRhGW7beko3ldqyvq9CzJnzjafQ6FeqpybellmrNcb30ZYMHXq0bR35SS1Uvedu15mtHUxoRUGnYtVpKbyi9y0Ag7O2pGssrprVPVfcnHqQqRqRyi7o4mnF2YABcgAAAwAAAAACsdLqHvQfV8n/JVsXCzXN+l9PAvPSbD71JP9MrvseXzsUnEQbv23XYfKepQxrt+dz1dLK8LeDRF+Z4tny1QnrqIux5p1oxUk1pnpc112vsepf3YjV2WiQ4kGu88yOmb6sGyLJ2OuK2IJMaiTMzrkWUzUqrbSWbb4ce4tgSSK+IsiR0f6OzxM05Jqkn7z03v8Y9fPkdPYvQ6VR71fJcILV/ufDsRfMJhIwilFJJKyS0S5I0im9onPUmkYw2GUUklZJJJJaJdRKsEe2dlOnZbHI2YueWzzJI1SsmWbaCPcpeRGxmOhSpzqVHaEE5SfUlfxyE6nrgV7bNL20PZTUpQbu4w+JJ71pS+GN1m9ciL/I0Ubo5/RjprXxFZWwz9lKdt7ed4R4tu1m1rYuOKxrllFeGb7uRUdudJ6GEpxjGO89IQh7kctbtZ2IPR/8AEF1asKc6SjvXV4tu1lde6+GVtS8oylxsiLbl9pJ208X4nuFk8lYjYbE3+fryNyd79xD+PA5JkZGKuHTPNJEhFn8luZPY5s6M4SUoPNNPhnzXUmrljoVVKKkuKuc2rFWZJ2V/xpcm15snRfCq4Lhq5FV5RTfYmgA9g5gAADAAAAAAPFeipRcXo00UDaFF05OL4O3Ps7j6GcXpFsb2sd+C9+K0/UuXaebr9N1o5R5R06erhKz4ZQcRl60uRpS09Z8TZiauq5ZPnchVajPm8Ox7MTZOqr/bzPFWtyNEpGqpMuoEsxWqv0yHVrG2dQiTZ0QiZmzebdkrt5JatsvfRvozGklOaTqPv3P8Y/V/Q4HQnZ6nWc3n7NJr90tH3JPyPoFKKQe8sUYVJdjbTpm9I8OZ5dRWOuKSOXk3J+uJiTI0sQYdVW+1381Y1zROJuqTt/fA1VE3q7W8X3GiWIu/LTPvHsnx8/LIre7LWseZK+nZd9l9CLXwcZQ3ZXzvnp8jp08PzPcaf9F7PsMj5ltroTvVHJSl48OpcCT0e6JKnK/HS7+S5F8rYRPVdn2EcNayRVZotkiPhqO6rImUY2MxizdGBKi27szbNkEbLGtIzKRaTSKWM1ZZEzZP/Guu78zl1J3tFayaR3qcElZcMhoY5VXPwrFKu0Uj2AD2TmAAAMAzYAAGJSS1ObitsJZRzfMrKSjySk2dJs01MbBayXdmV7E7Rb/M/sQam0DllqbcG0aN+Tb0k2TSr3nS92px4Rn28n1lFxuGlB2nFxfrNPj3Fqq7S6zm4/EKatLNHlVoxm8u56NFuCscCLI9Va3N1enKDyzREq4lHNg0dd00ankaqsuRsdRXzItSqrmsUZyLp0Hq7kJt/E011qOT82WiW0I63/goOEq2w8HGVrK91zvqu849bpVXg7Jp6rR38mkzKlBzk/1MZxXJ9WjjFLQ9KfgUzo1jqrj/ALqu29fuW2k21obONjO2xvU1fNX9ceo9xp/1cU6djbBF19yrZmNJI204GEkZ3jROxRnuKaPTXE8wnc9bxpkioSPMY5mWzCZGaFj00ZueN88SqkOokMbm1MxOZGqYyK11PNGXtJJPRu3acU6zk8Y7tl8bbslbMwznVU/him+pt5LwzfejvmrD0FCKS4G09/S0ejTx79ziqTylcAA6TMAAAHirUUVdntHL21VaVisnZXJirsg7Q2k5OyyRy61cVKhErSPOnJs64o81q5EnVPdUjyOeRujXUkR5M3TRonExaNkyPVjc52JwKlwOq4nlwC2JuVutsuXBs5+I2M7Nyk7LPNlurRSTbaSWbb4FR2ptOVaW7C+5eyVs5Pg39jaF3wZSseHtecaSoxdoJvPi03e3YR1hJycVa12rX1z0yLFsro6oWlUs58Fqo/d9ZsrYZ+3TfCzXXYrKah9K/wBJinLkumx8JDdWedlrz4+dzt01kUzCY2Uaid21JJdjz15ancp7Ya/k8nryi90ayp+DvRibEjgx6Rpar12ip0nyyS+xb3K8GPTZ3reR5lNJZuxVMR0mm72dl1HMrbXctZaE9ab4RZUn3LvPadOPxI8S23Dr06vqygS2rnr5mFtTrDdZl1SiX57ap8zVLbcevtyKTHaK5iWO6yl63kt0olyqbfXBECrt2T4laeNtxNMsZfTPs+4VOpLlkqMUWWhjZTmks23pzPoGzdlxgot5yS14JvW3yPk2zqlRS3rWL1sXbM42vpyPT0VOnSleXP8ARy6jKS+JcAeYTTSa45no+gPMAAAAAANSro4+2p5/I6dTBJ8zRU2XF63MZJtWNItJ3KtUZGmWOvsD9L8Tn1th1Fwv2M5JUpG8Zo4s0aJROjiMBOOsX4EOcDFxaNUyLOJqlEkyiapQKOJdM0OB53CRumjH1fZ0pz/TFvvtl52IxLZFN6SbUc6jpxfuQdn/AJNavueS7LnV6N7D3IqpNe/L8qfwxf8A2ZxejeypYnEwgle7cn+2PvSv26d59Dr4bddm02uWi7+JpJWWxRbsiKkYrYdNZ/0e6lRI13bOaSNLnPxM/Zta+Bqe1P8AJ+DOzHD31Pa2bFmEqUX2LKbOA9ppLi7aZN/MhVtuS4Ql32Ra/wDR48h/o6XAKnBdg5NlOWNrS+G3iaKuFqy1k/kXh7JXIw9lLkappcIr+Sh/6RJ8z1HYsuvxLytlrke47NXIv1JCyKbT2RPg34sl0tizfxS8WWuOBSN0MLYo5NlrorlHo9zu+13OphtlKPA6kaRtjTFmxkRqWEsdHDUjEKZ0MBgJVH7qy4vkawg27IylMs2AX+3H9qJB4o091JclY9ntxVkjzXyAAWIAAAAAAMWMOJ6MAHiVFPgRqmzab1ivBEwxYiyJuzlz2HRfwI1Po/R/QjruJjdIwj4LZM5UdiUV8C8EV38Taap7NqbiSvOnF/tc0+HWkXSVK5Wel2w62KpyoRS9nJRbd0ndPeWryzRSUUlsiyldnyXoBtONLETbunKjOKa4Peg32ZJq/wByy1ce5O0Tq7F/DKpRUo78EpWvdKT6s7FhwPQalD80nLqSt/JyypSkbxqRSKZTwzepMp4cvk9gUHHd3LW4rXxNH/itP9U/L7FXppE9dFSp0TfGmWmPRikuM33pfQ3w2BRXwt9smR7WTI6yKmoGXTuXGGyqK/8AXHvV/mSadGK/KkuxJErR+WUdfwUylsupLSEvC3zJC6PVn8KXa0W6xndNFpIFXXkVSPRir/iu9/Y9f+LVP1R8X9i1bo3S/tYEdaRVl0Xqfqj5/Y9LorLjOPgyz7o3SfbQ8DrSK5HorzqeEf5JVPoxTWspPwR2bGS6oQXYr1ZeSBQ2LRj8N+13JtOkoqySS6lY9A0UUuCjbYABYgAAAA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276600"/>
            <a:ext cx="2495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7030A0"/>
                </a:solidFill>
              </a:rPr>
              <a:t>How are you doing?</a:t>
            </a:r>
          </a:p>
          <a:p>
            <a:r>
              <a:rPr lang="en-US" dirty="0" smtClean="0"/>
              <a:t>1</a:t>
            </a:r>
            <a:r>
              <a:rPr lang="en-US" dirty="0"/>
              <a:t>. Write down all the fruits and vegetables you ate </a:t>
            </a:r>
            <a:r>
              <a:rPr lang="en-US" dirty="0" smtClean="0"/>
              <a:t>yesterday, or in the last 24 hours. Did </a:t>
            </a:r>
            <a:r>
              <a:rPr lang="en-US" dirty="0"/>
              <a:t>you have any fruit for breakfast? Lunch? Snacks? Dinner? 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</a:t>
            </a:r>
            <a:r>
              <a:rPr lang="en-US" dirty="0"/>
              <a:t>. What color groupings did you try</a:t>
            </a:r>
            <a:r>
              <a:rPr lang="en-US" dirty="0" smtClean="0"/>
              <a:t>? What Nutrients or Vitamins did you consume?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Tips to </a:t>
            </a:r>
            <a:r>
              <a:rPr lang="en-US" b="1" dirty="0" smtClean="0">
                <a:solidFill>
                  <a:srgbClr val="7030A0"/>
                </a:solidFill>
              </a:rPr>
              <a:t>Increase Fruits </a:t>
            </a:r>
            <a:r>
              <a:rPr lang="en-US" b="1" dirty="0">
                <a:solidFill>
                  <a:srgbClr val="7030A0"/>
                </a:solidFill>
              </a:rPr>
              <a:t>and </a:t>
            </a:r>
            <a:r>
              <a:rPr lang="en-US" b="1" dirty="0" smtClean="0">
                <a:solidFill>
                  <a:srgbClr val="7030A0"/>
                </a:solidFill>
              </a:rPr>
              <a:t>Vegetables </a:t>
            </a:r>
            <a:r>
              <a:rPr lang="en-US" b="1" dirty="0">
                <a:solidFill>
                  <a:srgbClr val="7030A0"/>
                </a:solidFill>
              </a:rPr>
              <a:t>in </a:t>
            </a:r>
            <a:r>
              <a:rPr lang="en-US" b="1" dirty="0" smtClean="0">
                <a:solidFill>
                  <a:srgbClr val="7030A0"/>
                </a:solidFill>
              </a:rPr>
              <a:t>Your Diet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Keep cleaned fruits and vegetables in the refrigerator -- ready to eat.</a:t>
            </a:r>
          </a:p>
          <a:p>
            <a:r>
              <a:rPr lang="en-US" dirty="0"/>
              <a:t>Have vegetables with low-fat dip for a snack.</a:t>
            </a:r>
          </a:p>
          <a:p>
            <a:r>
              <a:rPr lang="en-US" dirty="0"/>
              <a:t>Try commercial prepackaged salads and stir-fry mixes to save prep time.</a:t>
            </a:r>
          </a:p>
          <a:p>
            <a:r>
              <a:rPr lang="en-US" dirty="0"/>
              <a:t>Add vegetables to casseroles, stews and soups.</a:t>
            </a:r>
          </a:p>
          <a:p>
            <a:r>
              <a:rPr lang="en-US" dirty="0"/>
              <a:t>Drink 100% fruit juice instead of fruit-flavored drinks or soda pop.</a:t>
            </a:r>
          </a:p>
          <a:p>
            <a:r>
              <a:rPr lang="en-US" dirty="0"/>
              <a:t>Have fruit for dessert.</a:t>
            </a:r>
          </a:p>
          <a:p>
            <a:r>
              <a:rPr lang="en-US" dirty="0"/>
              <a:t>Keep a bowl of apples, bananas and/or oranges on the table.</a:t>
            </a:r>
          </a:p>
          <a:p>
            <a:r>
              <a:rPr lang="en-US" dirty="0"/>
              <a:t>Choose a side salad made with a variety of leafy greens.</a:t>
            </a:r>
          </a:p>
          <a:p>
            <a:r>
              <a:rPr lang="en-US" dirty="0"/>
              <a:t>Bake with raisin, date or prune puree to reduce fat and increase fiber.</a:t>
            </a:r>
          </a:p>
          <a:p>
            <a:r>
              <a:rPr lang="en-US" dirty="0"/>
              <a:t>Add lettuce, onions, peppers and/or tomatoes to sandwiches.</a:t>
            </a:r>
          </a:p>
          <a:p>
            <a:r>
              <a:rPr lang="en-US" dirty="0"/>
              <a:t>Order veggie toppings on your pizza.</a:t>
            </a:r>
          </a:p>
          <a:p>
            <a:r>
              <a:rPr lang="en-US" dirty="0"/>
              <a:t>Enjoy fruit smoothies for breakfast or snacks.</a:t>
            </a:r>
          </a:p>
          <a:p>
            <a:r>
              <a:rPr lang="en-US" dirty="0"/>
              <a:t>Pack fresh or dried fruits for quick snacks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493" name="Picture 13" descr="http://t2.gstatic.com/images?q=tbn:ANd9GcR9F0upmRvLSUWEIOB3aIgy1TFhU0wCAo2Bx5G8ShyrmCANrKu1S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876800"/>
            <a:ext cx="2705100" cy="16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215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TASTE THE RAINBOW</vt:lpstr>
      <vt:lpstr>Slide 2</vt:lpstr>
      <vt:lpstr>RED</vt:lpstr>
      <vt:lpstr>Orange/Yellow</vt:lpstr>
      <vt:lpstr>GREEN</vt:lpstr>
      <vt:lpstr>Blue/Purple</vt:lpstr>
      <vt:lpstr>WHITE</vt:lpstr>
      <vt:lpstr>Slide 8</vt:lpstr>
      <vt:lpstr>Tips to Increase Fruits and Vegetables in Your Diet</vt:lpstr>
      <vt:lpstr>SET A GOAL!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TASTE THE RAINBOW</dc:title>
  <dc:creator>Karla K. Schweitzer</dc:creator>
  <cp:lastModifiedBy>Karla K. Schweitzer</cp:lastModifiedBy>
  <cp:revision>2</cp:revision>
  <dcterms:created xsi:type="dcterms:W3CDTF">2011-10-18T04:22:36Z</dcterms:created>
  <dcterms:modified xsi:type="dcterms:W3CDTF">2011-10-18T05:35:44Z</dcterms:modified>
</cp:coreProperties>
</file>